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9" r:id="rId4"/>
    <p:sldId id="266" r:id="rId5"/>
    <p:sldId id="281" r:id="rId6"/>
    <p:sldId id="270" r:id="rId7"/>
    <p:sldId id="282" r:id="rId8"/>
    <p:sldId id="279" r:id="rId9"/>
    <p:sldId id="283" r:id="rId10"/>
    <p:sldId id="284" r:id="rId11"/>
    <p:sldId id="280" r:id="rId12"/>
    <p:sldId id="260" r:id="rId13"/>
    <p:sldId id="261" r:id="rId14"/>
    <p:sldId id="286" r:id="rId15"/>
    <p:sldId id="262" r:id="rId16"/>
    <p:sldId id="287" r:id="rId17"/>
    <p:sldId id="263" r:id="rId18"/>
    <p:sldId id="264" r:id="rId19"/>
    <p:sldId id="265" r:id="rId20"/>
    <p:sldId id="269" r:id="rId21"/>
    <p:sldId id="272" r:id="rId22"/>
    <p:sldId id="273" r:id="rId23"/>
    <p:sldId id="274" r:id="rId24"/>
    <p:sldId id="275" r:id="rId25"/>
    <p:sldId id="276" r:id="rId26"/>
    <p:sldId id="277"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16"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han Sanders" userId="0e6f7f36633600ec" providerId="LiveId" clId="{94524A50-811C-46FB-A73F-E859399069B1}"/>
    <pc:docChg chg="custSel modSld">
      <pc:chgData name="Meghan Sanders" userId="0e6f7f36633600ec" providerId="LiveId" clId="{94524A50-811C-46FB-A73F-E859399069B1}" dt="2018-02-06T15:22:06.675" v="80" actId="20577"/>
      <pc:docMkLst>
        <pc:docMk/>
      </pc:docMkLst>
      <pc:sldChg chg="modSp">
        <pc:chgData name="Meghan Sanders" userId="0e6f7f36633600ec" providerId="LiveId" clId="{94524A50-811C-46FB-A73F-E859399069B1}" dt="2018-02-06T15:22:06.675" v="80" actId="20577"/>
        <pc:sldMkLst>
          <pc:docMk/>
          <pc:sldMk cId="3402258924" sldId="280"/>
        </pc:sldMkLst>
        <pc:spChg chg="mod">
          <ac:chgData name="Meghan Sanders" userId="0e6f7f36633600ec" providerId="LiveId" clId="{94524A50-811C-46FB-A73F-E859399069B1}" dt="2018-02-06T15:22:06.675" v="80" actId="20577"/>
          <ac:spMkLst>
            <pc:docMk/>
            <pc:sldMk cId="3402258924" sldId="28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0476E9-0775-4206-B1A4-D9A377505AD7}" type="datetimeFigureOut">
              <a:rPr lang="en-US" smtClean="0"/>
              <a:t>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1671-8511-426D-9914-D2E562FFD9CF}" type="slidenum">
              <a:rPr lang="en-US" smtClean="0"/>
              <a:t>‹#›</a:t>
            </a:fld>
            <a:endParaRPr lang="en-US"/>
          </a:p>
        </p:txBody>
      </p:sp>
    </p:spTree>
    <p:extLst>
      <p:ext uri="{BB962C8B-B14F-4D97-AF65-F5344CB8AC3E}">
        <p14:creationId xmlns:p14="http://schemas.microsoft.com/office/powerpoint/2010/main" val="557297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1671-8511-426D-9914-D2E562FFD9CF}" type="slidenum">
              <a:rPr lang="en-US" smtClean="0"/>
              <a:t>8</a:t>
            </a:fld>
            <a:endParaRPr lang="en-US"/>
          </a:p>
        </p:txBody>
      </p:sp>
    </p:spTree>
    <p:extLst>
      <p:ext uri="{BB962C8B-B14F-4D97-AF65-F5344CB8AC3E}">
        <p14:creationId xmlns:p14="http://schemas.microsoft.com/office/powerpoint/2010/main" val="3304988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56B512-748A-4654-8581-A77570733D3B}"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56B512-748A-4654-8581-A77570733D3B}"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56B512-748A-4654-8581-A77570733D3B}"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56B512-748A-4654-8581-A77570733D3B}"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56B512-748A-4654-8581-A77570733D3B}"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56B512-748A-4654-8581-A77570733D3B}"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56B512-748A-4654-8581-A77570733D3B}" type="datetimeFigureOut">
              <a:rPr lang="en-US" smtClean="0"/>
              <a:pPr/>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56B512-748A-4654-8581-A77570733D3B}" type="datetimeFigureOut">
              <a:rPr lang="en-US" smtClean="0"/>
              <a:pPr/>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6B512-748A-4654-8581-A77570733D3B}" type="datetimeFigureOut">
              <a:rPr lang="en-US" smtClean="0"/>
              <a:pPr/>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56B512-748A-4654-8581-A77570733D3B}"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56B512-748A-4654-8581-A77570733D3B}"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A379B-4069-4770-99DA-10101C8C0A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6B512-748A-4654-8581-A77570733D3B}" type="datetimeFigureOut">
              <a:rPr lang="en-US" smtClean="0"/>
              <a:pPr/>
              <a:t>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A379B-4069-4770-99DA-10101C8C0A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THESIS STATEMENTS IN ESSAYS</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01429-54BE-4632-9AF0-A523C490AFE0}"/>
              </a:ext>
            </a:extLst>
          </p:cNvPr>
          <p:cNvSpPr>
            <a:spLocks noGrp="1"/>
          </p:cNvSpPr>
          <p:nvPr>
            <p:ph type="title"/>
          </p:nvPr>
        </p:nvSpPr>
        <p:spPr/>
        <p:txBody>
          <a:bodyPr/>
          <a:lstStyle/>
          <a:p>
            <a:r>
              <a:rPr lang="en-US" dirty="0"/>
              <a:t>Example Thesis</a:t>
            </a:r>
          </a:p>
        </p:txBody>
      </p:sp>
      <p:sp>
        <p:nvSpPr>
          <p:cNvPr id="3" name="Content Placeholder 2">
            <a:extLst>
              <a:ext uri="{FF2B5EF4-FFF2-40B4-BE49-F238E27FC236}">
                <a16:creationId xmlns:a16="http://schemas.microsoft.com/office/drawing/2014/main" id="{0C6ACC6E-7CDD-47A5-8399-0E657E421B6E}"/>
              </a:ext>
            </a:extLst>
          </p:cNvPr>
          <p:cNvSpPr>
            <a:spLocks noGrp="1"/>
          </p:cNvSpPr>
          <p:nvPr>
            <p:ph idx="1"/>
          </p:nvPr>
        </p:nvSpPr>
        <p:spPr/>
        <p:txBody>
          <a:bodyPr/>
          <a:lstStyle/>
          <a:p>
            <a:r>
              <a:rPr lang="en-US" dirty="0"/>
              <a:t>In </a:t>
            </a:r>
            <a:r>
              <a:rPr lang="en-US" u="sng" dirty="0"/>
              <a:t>The Grapes of Wrath</a:t>
            </a:r>
            <a:r>
              <a:rPr lang="en-US" dirty="0"/>
              <a:t>, John Steinbeck characterize the protagonist, Tom Joad, as a morally conscious person who stands up against evil. Through the use of imagery and diction, Steinbeck reveals Tom’s noble conscience and characterizes him as a rebellious – albeit rash – young man.</a:t>
            </a:r>
          </a:p>
        </p:txBody>
      </p:sp>
    </p:spTree>
    <p:extLst>
      <p:ext uri="{BB962C8B-B14F-4D97-AF65-F5344CB8AC3E}">
        <p14:creationId xmlns:p14="http://schemas.microsoft.com/office/powerpoint/2010/main" val="2164541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Theme statement to thesis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Using your information and theme statement, write a concise thesis statement for the following prompt: </a:t>
            </a:r>
          </a:p>
          <a:p>
            <a:pPr marL="0" indent="0">
              <a:buNone/>
            </a:pPr>
            <a:endParaRPr lang="en-US" dirty="0"/>
          </a:p>
          <a:p>
            <a:pPr marL="0" indent="0">
              <a:buNone/>
            </a:pPr>
            <a:r>
              <a:rPr lang="en-US" dirty="0"/>
              <a:t>Discuss the elements that Hemmingway uses to characterize the relationship of the man and the </a:t>
            </a:r>
            <a:r>
              <a:rPr lang="en-US"/>
              <a:t>woman in “</a:t>
            </a:r>
            <a:r>
              <a:rPr lang="en-US" dirty="0"/>
              <a:t>Hills Like White Elephants”?</a:t>
            </a:r>
          </a:p>
        </p:txBody>
      </p:sp>
    </p:spTree>
    <p:extLst>
      <p:ext uri="{BB962C8B-B14F-4D97-AF65-F5344CB8AC3E}">
        <p14:creationId xmlns:p14="http://schemas.microsoft.com/office/powerpoint/2010/main" val="3402258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Attributes of a good thesis:</a:t>
            </a:r>
          </a:p>
        </p:txBody>
      </p:sp>
      <p:sp>
        <p:nvSpPr>
          <p:cNvPr id="3" name="Content Placeholder 2"/>
          <p:cNvSpPr>
            <a:spLocks noGrp="1"/>
          </p:cNvSpPr>
          <p:nvPr>
            <p:ph idx="1"/>
          </p:nvPr>
        </p:nvSpPr>
        <p:spPr/>
        <p:txBody>
          <a:bodyPr>
            <a:normAutofit fontScale="77500" lnSpcReduction="20000"/>
          </a:bodyPr>
          <a:lstStyle/>
          <a:p>
            <a:r>
              <a:rPr lang="en-US" dirty="0"/>
              <a:t>• It should be contestable, proposing an arguable point with which people could reasonably disagree. A strong thesis takes a stand and justifies the discussion you will present.</a:t>
            </a:r>
          </a:p>
          <a:p>
            <a:r>
              <a:rPr lang="en-US" dirty="0"/>
              <a:t>• It is specific and focused. A strong thesis proves a point without discussing everything. Instead of music, think “American jazz in the 1 930s” and your argument about it.</a:t>
            </a:r>
          </a:p>
          <a:p>
            <a:r>
              <a:rPr lang="en-US" dirty="0"/>
              <a:t>• It clearly asserts your own conclusion based on evidence. Note: Be flexible. The evidence may lead you to a conclusion you didn’t think you’d reach.</a:t>
            </a:r>
          </a:p>
          <a:p>
            <a:r>
              <a:rPr lang="en-US" dirty="0"/>
              <a:t>• It provides the reader with a map to guide him/her through your work.</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Attributes of a good thesis:</a:t>
            </a:r>
          </a:p>
        </p:txBody>
      </p:sp>
      <p:sp>
        <p:nvSpPr>
          <p:cNvPr id="3" name="Content Placeholder 2"/>
          <p:cNvSpPr>
            <a:spLocks noGrp="1"/>
          </p:cNvSpPr>
          <p:nvPr>
            <p:ph idx="1"/>
          </p:nvPr>
        </p:nvSpPr>
        <p:spPr/>
        <p:txBody>
          <a:bodyPr>
            <a:normAutofit fontScale="92500"/>
          </a:bodyPr>
          <a:lstStyle/>
          <a:p>
            <a:r>
              <a:rPr lang="en-US" dirty="0"/>
              <a:t>• It avoids vague language (like “it seems”).</a:t>
            </a:r>
          </a:p>
          <a:p>
            <a:r>
              <a:rPr lang="en-US" dirty="0"/>
              <a:t>• It avoids the first person. (“I believe,” “In my opinion”)</a:t>
            </a:r>
          </a:p>
          <a:p>
            <a:r>
              <a:rPr lang="en-US" b="1" dirty="0"/>
              <a:t>• It should pass the So what? or Who cares? test (Would your most honest friend ask why he should care or respond with “but everyone knows that”?) For instance, “people should avoid driving under the influence of alcohol,” would be unlikely to evoke any opposition.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F03AF-5817-4095-A556-DDE43F0575C3}"/>
              </a:ext>
            </a:extLst>
          </p:cNvPr>
          <p:cNvSpPr>
            <a:spLocks noGrp="1"/>
          </p:cNvSpPr>
          <p:nvPr>
            <p:ph type="title"/>
          </p:nvPr>
        </p:nvSpPr>
        <p:spPr/>
        <p:txBody>
          <a:bodyPr/>
          <a:lstStyle/>
          <a:p>
            <a:r>
              <a:rPr lang="en-US" dirty="0"/>
              <a:t>So what, who cares? </a:t>
            </a:r>
          </a:p>
        </p:txBody>
      </p:sp>
      <p:sp>
        <p:nvSpPr>
          <p:cNvPr id="3" name="Content Placeholder 2">
            <a:extLst>
              <a:ext uri="{FF2B5EF4-FFF2-40B4-BE49-F238E27FC236}">
                <a16:creationId xmlns:a16="http://schemas.microsoft.com/office/drawing/2014/main" id="{502BF4DE-A27E-452B-9FA6-0EC137E10A30}"/>
              </a:ext>
            </a:extLst>
          </p:cNvPr>
          <p:cNvSpPr>
            <a:spLocks noGrp="1"/>
          </p:cNvSpPr>
          <p:nvPr>
            <p:ph idx="1"/>
          </p:nvPr>
        </p:nvSpPr>
        <p:spPr>
          <a:xfrm>
            <a:off x="457200" y="1295400"/>
            <a:ext cx="8229600" cy="4830763"/>
          </a:xfrm>
        </p:spPr>
        <p:txBody>
          <a:bodyPr>
            <a:normAutofit fontScale="92500" lnSpcReduction="10000"/>
          </a:bodyPr>
          <a:lstStyle/>
          <a:p>
            <a:r>
              <a:rPr lang="en-US" dirty="0"/>
              <a:t>This is where you are pushing for theme, complexity, and relationship to the whole work. </a:t>
            </a:r>
          </a:p>
          <a:p>
            <a:endParaRPr lang="en-US" dirty="0"/>
          </a:p>
          <a:p>
            <a:r>
              <a:rPr lang="en-US" dirty="0"/>
              <a:t>The author uses imagery to show that the cold affected </a:t>
            </a:r>
            <a:r>
              <a:rPr lang="en-US" dirty="0" err="1"/>
              <a:t>Lutie</a:t>
            </a:r>
            <a:r>
              <a:rPr lang="en-US" dirty="0"/>
              <a:t>. </a:t>
            </a:r>
          </a:p>
          <a:p>
            <a:endParaRPr lang="en-US" dirty="0"/>
          </a:p>
          <a:p>
            <a:r>
              <a:rPr lang="en-US" dirty="0"/>
              <a:t>Through the use of chilling imagery and personification, the narrator conveys the unmerciful nature of the cold to enhance </a:t>
            </a:r>
            <a:r>
              <a:rPr lang="en-US" dirty="0" err="1"/>
              <a:t>Lutie</a:t>
            </a:r>
            <a:r>
              <a:rPr lang="en-US" dirty="0"/>
              <a:t> Johnson’s temporal and sensory experiences.</a:t>
            </a:r>
          </a:p>
        </p:txBody>
      </p:sp>
    </p:spTree>
    <p:extLst>
      <p:ext uri="{BB962C8B-B14F-4D97-AF65-F5344CB8AC3E}">
        <p14:creationId xmlns:p14="http://schemas.microsoft.com/office/powerpoint/2010/main" val="2645043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 you know if you have a solid thesis?</a:t>
            </a:r>
            <a:endParaRPr lang="en-US" dirty="0"/>
          </a:p>
        </p:txBody>
      </p:sp>
      <p:sp>
        <p:nvSpPr>
          <p:cNvPr id="3" name="Content Placeholder 2"/>
          <p:cNvSpPr>
            <a:spLocks noGrp="1"/>
          </p:cNvSpPr>
          <p:nvPr>
            <p:ph idx="1"/>
          </p:nvPr>
        </p:nvSpPr>
        <p:spPr/>
        <p:txBody>
          <a:bodyPr/>
          <a:lstStyle/>
          <a:p>
            <a:pPr algn="ctr">
              <a:buNone/>
            </a:pPr>
            <a:r>
              <a:rPr lang="en-US" b="1" dirty="0"/>
              <a:t>Try these four tests:</a:t>
            </a:r>
            <a:endParaRPr lang="en-US" dirty="0"/>
          </a:p>
          <a:p>
            <a:pPr>
              <a:buNone/>
            </a:pPr>
            <a:r>
              <a:rPr lang="en-US" dirty="0"/>
              <a:t>• Does the thesis include all parts of the question? This is the most important fact to remember because an incomplete thesis results in an incomplete answer to the question. An inadequate essay will result, which will receive a low grade.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F42ED-02FD-4220-B70A-2ACCB004E5D5}"/>
              </a:ext>
            </a:extLst>
          </p:cNvPr>
          <p:cNvSpPr>
            <a:spLocks noGrp="1"/>
          </p:cNvSpPr>
          <p:nvPr>
            <p:ph type="title"/>
          </p:nvPr>
        </p:nvSpPr>
        <p:spPr/>
        <p:txBody>
          <a:bodyPr/>
          <a:lstStyle/>
          <a:p>
            <a:r>
              <a:rPr lang="en-US" dirty="0"/>
              <a:t>Go back to your Hills Thesis</a:t>
            </a:r>
          </a:p>
        </p:txBody>
      </p:sp>
      <p:sp>
        <p:nvSpPr>
          <p:cNvPr id="3" name="Content Placeholder 2">
            <a:extLst>
              <a:ext uri="{FF2B5EF4-FFF2-40B4-BE49-F238E27FC236}">
                <a16:creationId xmlns:a16="http://schemas.microsoft.com/office/drawing/2014/main" id="{E3537F84-4D2A-41C9-93D1-D3CB7D451765}"/>
              </a:ext>
            </a:extLst>
          </p:cNvPr>
          <p:cNvSpPr>
            <a:spLocks noGrp="1"/>
          </p:cNvSpPr>
          <p:nvPr>
            <p:ph idx="1"/>
          </p:nvPr>
        </p:nvSpPr>
        <p:spPr/>
        <p:txBody>
          <a:bodyPr/>
          <a:lstStyle/>
          <a:p>
            <a:r>
              <a:rPr lang="en-US" dirty="0"/>
              <a:t>Review the thesis you wrote for Hills Like White Elephants. </a:t>
            </a:r>
          </a:p>
          <a:p>
            <a:endParaRPr lang="en-US" dirty="0"/>
          </a:p>
          <a:p>
            <a:r>
              <a:rPr lang="en-US" dirty="0"/>
              <a:t>Does it pass the tests?</a:t>
            </a:r>
          </a:p>
          <a:p>
            <a:endParaRPr lang="en-US" dirty="0"/>
          </a:p>
          <a:p>
            <a:r>
              <a:rPr lang="en-US" dirty="0"/>
              <a:t>How can you revise it to improve it?</a:t>
            </a:r>
          </a:p>
        </p:txBody>
      </p:sp>
    </p:spTree>
    <p:extLst>
      <p:ext uri="{BB962C8B-B14F-4D97-AF65-F5344CB8AC3E}">
        <p14:creationId xmlns:p14="http://schemas.microsoft.com/office/powerpoint/2010/main" val="11252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 you know if you have a solid thesis?</a:t>
            </a:r>
            <a:endParaRPr lang="en-US" dirty="0"/>
          </a:p>
        </p:txBody>
      </p:sp>
      <p:sp>
        <p:nvSpPr>
          <p:cNvPr id="3" name="Content Placeholder 2"/>
          <p:cNvSpPr>
            <a:spLocks noGrp="1"/>
          </p:cNvSpPr>
          <p:nvPr>
            <p:ph idx="1"/>
          </p:nvPr>
        </p:nvSpPr>
        <p:spPr/>
        <p:txBody>
          <a:bodyPr/>
          <a:lstStyle/>
          <a:p>
            <a:r>
              <a:rPr lang="en-US" dirty="0"/>
              <a:t>• Would a reasonable reader NOT respond with “Duh!” or “So what?” or “Gee, no kidding!” or “Who cares?”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 you know if you have a solid thesis?</a:t>
            </a:r>
            <a:endParaRPr lang="en-US" dirty="0"/>
          </a:p>
        </p:txBody>
      </p:sp>
      <p:sp>
        <p:nvSpPr>
          <p:cNvPr id="3" name="Content Placeholder 2"/>
          <p:cNvSpPr>
            <a:spLocks noGrp="1"/>
          </p:cNvSpPr>
          <p:nvPr>
            <p:ph idx="1"/>
          </p:nvPr>
        </p:nvSpPr>
        <p:spPr/>
        <p:txBody>
          <a:bodyPr/>
          <a:lstStyle/>
          <a:p>
            <a:pPr>
              <a:buNone/>
            </a:pPr>
            <a:r>
              <a:rPr lang="en-US" dirty="0"/>
              <a:t>• Does the thesis avoid general phrasing and/or sweeping words such as “all” or “none” or “every”?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 you know if you have a solid thesis?</a:t>
            </a:r>
            <a:endParaRPr lang="en-US" dirty="0"/>
          </a:p>
        </p:txBody>
      </p:sp>
      <p:sp>
        <p:nvSpPr>
          <p:cNvPr id="3" name="Content Placeholder 2"/>
          <p:cNvSpPr>
            <a:spLocks noGrp="1"/>
          </p:cNvSpPr>
          <p:nvPr>
            <p:ph idx="1"/>
          </p:nvPr>
        </p:nvSpPr>
        <p:spPr/>
        <p:txBody>
          <a:bodyPr/>
          <a:lstStyle/>
          <a:p>
            <a:pPr>
              <a:buNone/>
            </a:pPr>
            <a:r>
              <a:rPr lang="en-US" dirty="0"/>
              <a:t>• Does the thesis lead the reader toward the topic sentences (the subtopics needed to prove the thesis)?</a:t>
            </a:r>
          </a:p>
          <a:p>
            <a:pPr lvl="1"/>
            <a:r>
              <a:rPr lang="en-US" i="1" dirty="0"/>
              <a:t>If you cannot answer “YES” to these questions, you will need to make changes in order for your thesis to pass these test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thesis?</a:t>
            </a:r>
            <a:endParaRPr lang="en-US" dirty="0"/>
          </a:p>
        </p:txBody>
      </p:sp>
      <p:sp>
        <p:nvSpPr>
          <p:cNvPr id="3" name="Content Placeholder 2"/>
          <p:cNvSpPr>
            <a:spLocks noGrp="1"/>
          </p:cNvSpPr>
          <p:nvPr>
            <p:ph idx="1"/>
          </p:nvPr>
        </p:nvSpPr>
        <p:spPr/>
        <p:txBody>
          <a:bodyPr/>
          <a:lstStyle/>
          <a:p>
            <a:r>
              <a:rPr lang="en-US" dirty="0"/>
              <a:t>A thesis statement is a statement of an argument that you intend to prove. A good thesis statement makes the difference between a thoughtful essay and a simple retelling of facts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DEVELOP A THESIS</a:t>
            </a:r>
            <a:endParaRPr lang="en-US" dirty="0"/>
          </a:p>
        </p:txBody>
      </p:sp>
      <p:sp>
        <p:nvSpPr>
          <p:cNvPr id="3" name="Content Placeholder 2"/>
          <p:cNvSpPr>
            <a:spLocks noGrp="1"/>
          </p:cNvSpPr>
          <p:nvPr>
            <p:ph idx="1"/>
          </p:nvPr>
        </p:nvSpPr>
        <p:spPr/>
        <p:txBody>
          <a:bodyPr/>
          <a:lstStyle/>
          <a:p>
            <a:r>
              <a:rPr lang="en-US" b="1" dirty="0"/>
              <a:t>Good thesis</a:t>
            </a:r>
            <a:r>
              <a:rPr lang="en-US" dirty="0"/>
              <a:t>: The dark, mysterious landscape of the largely unexplored interior of the African jungle serves to highlight Joseph Conrad’s theme in </a:t>
            </a:r>
            <a:r>
              <a:rPr lang="en-US" i="1" dirty="0"/>
              <a:t>Heart of Darkness</a:t>
            </a:r>
            <a:r>
              <a:rPr lang="en-US" dirty="0"/>
              <a:t>.</a:t>
            </a:r>
          </a:p>
          <a:p>
            <a:r>
              <a:rPr lang="en-US" b="1" dirty="0"/>
              <a:t>Explanation</a:t>
            </a:r>
            <a:r>
              <a:rPr lang="en-US" dirty="0"/>
              <a:t>: This thesis identifies the author, the title of the work, and it provides some specific information, rather than a vague repetition of the prompt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SUPPORT YOUR THESIS</a:t>
            </a:r>
            <a:endParaRPr lang="en-US" dirty="0"/>
          </a:p>
        </p:txBody>
      </p:sp>
      <p:sp>
        <p:nvSpPr>
          <p:cNvPr id="3" name="Content Placeholder 2"/>
          <p:cNvSpPr>
            <a:spLocks noGrp="1"/>
          </p:cNvSpPr>
          <p:nvPr>
            <p:ph idx="1"/>
          </p:nvPr>
        </p:nvSpPr>
        <p:spPr/>
        <p:txBody>
          <a:bodyPr>
            <a:normAutofit fontScale="85000" lnSpcReduction="20000"/>
          </a:bodyPr>
          <a:lstStyle/>
          <a:p>
            <a:r>
              <a:rPr lang="en-US" dirty="0"/>
              <a:t>Your thesis is only the beginning. Now comes the hard part: Prove your point.</a:t>
            </a:r>
          </a:p>
          <a:p>
            <a:r>
              <a:rPr lang="en-US" dirty="0"/>
              <a:t>A lawyer may insist that his client is innocent, but until he/she produces irrefutable evidence the jury cannot make an informed decision. In a similar manner, you must go to the text and find proof that your thesis is credible.</a:t>
            </a:r>
          </a:p>
          <a:p>
            <a:r>
              <a:rPr lang="en-US" dirty="0"/>
              <a:t>Your primary evidence will be direct quotes (e.g. Kurtz whispered, “The horror! The horror!”) and indirect quotes (e.g. Kurtz expressed horror at the thought of how far astray his original intentions had come.) The essay is only as good as the support you provide.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 the following questions when accumulating support:</a:t>
            </a:r>
          </a:p>
        </p:txBody>
      </p:sp>
      <p:sp>
        <p:nvSpPr>
          <p:cNvPr id="3" name="Content Placeholder 2"/>
          <p:cNvSpPr>
            <a:spLocks noGrp="1"/>
          </p:cNvSpPr>
          <p:nvPr>
            <p:ph idx="1"/>
          </p:nvPr>
        </p:nvSpPr>
        <p:spPr/>
        <p:txBody>
          <a:bodyPr/>
          <a:lstStyle/>
          <a:p>
            <a:r>
              <a:rPr lang="en-US" dirty="0"/>
              <a:t>WHEN? When does the support that you are using occur in the text? Providing context is vital. Your reader must know what was happening in the story during the point where the support you have chosen occurred. Keep your summary of the context brief. Don’t tell more than is necessary to make your point clear. Essays filled with plot summary sink in the ocean of grades like a lead weight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 the following questions when accumulating support:</a:t>
            </a:r>
          </a:p>
        </p:txBody>
      </p:sp>
      <p:sp>
        <p:nvSpPr>
          <p:cNvPr id="3" name="Content Placeholder 2"/>
          <p:cNvSpPr>
            <a:spLocks noGrp="1"/>
          </p:cNvSpPr>
          <p:nvPr>
            <p:ph idx="1"/>
          </p:nvPr>
        </p:nvSpPr>
        <p:spPr/>
        <p:txBody>
          <a:bodyPr/>
          <a:lstStyle/>
          <a:p>
            <a:r>
              <a:rPr lang="en-US" dirty="0"/>
              <a:t>• WHAT? What evidence is there to support your thesis. Here is where you will use a combination of direct and indirect quotes.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 the following questions when accumulating support:</a:t>
            </a:r>
          </a:p>
        </p:txBody>
      </p:sp>
      <p:sp>
        <p:nvSpPr>
          <p:cNvPr id="3" name="Content Placeholder 2"/>
          <p:cNvSpPr>
            <a:spLocks noGrp="1"/>
          </p:cNvSpPr>
          <p:nvPr>
            <p:ph idx="1"/>
          </p:nvPr>
        </p:nvSpPr>
        <p:spPr/>
        <p:txBody>
          <a:bodyPr>
            <a:normAutofit lnSpcReduction="10000"/>
          </a:bodyPr>
          <a:lstStyle/>
          <a:p>
            <a:r>
              <a:rPr lang="en-US" dirty="0"/>
              <a:t>• HOW? WHY? How does the evidence support your thesis? Just because you say it doesn’t make it so. Your essay may provide numerous examples, but if you don’t carefully explain how those examples prove your point your grade will be disappointing. Why does the author use the particular examples that you choose to identify? Unfortunately, the author will not tell you why. </a:t>
            </a:r>
            <a:r>
              <a:rPr lang="en-US"/>
              <a:t>You must use your advanced analysis skills to explain why.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What’s the purpose of the conclusion?</a:t>
            </a:r>
          </a:p>
        </p:txBody>
      </p:sp>
      <p:sp>
        <p:nvSpPr>
          <p:cNvPr id="3" name="Content Placeholder 2"/>
          <p:cNvSpPr>
            <a:spLocks noGrp="1"/>
          </p:cNvSpPr>
          <p:nvPr>
            <p:ph idx="1"/>
          </p:nvPr>
        </p:nvSpPr>
        <p:spPr/>
        <p:txBody>
          <a:bodyPr/>
          <a:lstStyle/>
          <a:p>
            <a:r>
              <a:rPr lang="en-US" dirty="0"/>
              <a:t>stress the importance of the thesis statement, </a:t>
            </a:r>
          </a:p>
          <a:p>
            <a:r>
              <a:rPr lang="en-US" dirty="0"/>
              <a:t>give the essay a sense of completeness, and </a:t>
            </a:r>
          </a:p>
          <a:p>
            <a:r>
              <a:rPr lang="en-US" dirty="0"/>
              <a:t>leave a final impression on the reader.</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a:bodyPr>
          <a:lstStyle/>
          <a:p>
            <a:r>
              <a:rPr lang="en-US" b="1" dirty="0"/>
              <a:t>Answer the question "So What?"</a:t>
            </a:r>
            <a:r>
              <a:rPr lang="en-US" dirty="0"/>
              <a:t> Show your readers why this paper was important. Show them that your paper was meaningful and useful.</a:t>
            </a:r>
          </a:p>
          <a:p>
            <a:r>
              <a:rPr lang="en-US" b="1" dirty="0"/>
              <a:t>Synthesize, don't summarize</a:t>
            </a:r>
            <a:r>
              <a:rPr lang="en-US" dirty="0"/>
              <a:t> </a:t>
            </a:r>
          </a:p>
          <a:p>
            <a:pPr lvl="1"/>
            <a:r>
              <a:rPr lang="en-US" dirty="0"/>
              <a:t>Don't simply repeat things that were in your paper. They have read it. Show them how the points you made and the support and examples you used were not random, but fit together.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Attributes of a good thesis:</a:t>
            </a:r>
          </a:p>
        </p:txBody>
      </p:sp>
      <p:sp>
        <p:nvSpPr>
          <p:cNvPr id="3" name="Content Placeholder 2"/>
          <p:cNvSpPr>
            <a:spLocks noGrp="1"/>
          </p:cNvSpPr>
          <p:nvPr>
            <p:ph idx="1"/>
          </p:nvPr>
        </p:nvSpPr>
        <p:spPr/>
        <p:txBody>
          <a:bodyPr>
            <a:normAutofit lnSpcReduction="10000"/>
          </a:bodyPr>
          <a:lstStyle/>
          <a:p>
            <a:r>
              <a:rPr lang="en-US" dirty="0"/>
              <a:t>The thesis statement is typically located at the end of your opening paragraph. (The opening paragraph serves to set the context for the thesis.)</a:t>
            </a:r>
          </a:p>
          <a:p>
            <a:r>
              <a:rPr lang="en-US" dirty="0"/>
              <a:t>The thesis statement is the “engine” which drives the entire essay.</a:t>
            </a:r>
          </a:p>
          <a:p>
            <a:r>
              <a:rPr lang="en-US" dirty="0"/>
              <a:t>Remember, your reader will be looking for your thesis. Make it complete, clear, strong, and easy to find.</a:t>
            </a:r>
          </a:p>
          <a:p>
            <a:endParaRPr lang="en-US" dirty="0"/>
          </a:p>
        </p:txBody>
      </p:sp>
      <p:sp>
        <p:nvSpPr>
          <p:cNvPr id="4" name="SMARTInkShape-56"/>
          <p:cNvSpPr/>
          <p:nvPr/>
        </p:nvSpPr>
        <p:spPr>
          <a:xfrm>
            <a:off x="4750594" y="2062758"/>
            <a:ext cx="3232548" cy="89298"/>
          </a:xfrm>
          <a:custGeom>
            <a:avLst/>
            <a:gdLst/>
            <a:ahLst/>
            <a:cxnLst/>
            <a:rect l="0" t="0" r="0" b="0"/>
            <a:pathLst>
              <a:path w="3232548" h="89298">
                <a:moveTo>
                  <a:pt x="0" y="8930"/>
                </a:moveTo>
                <a:lnTo>
                  <a:pt x="20395" y="21203"/>
                </a:lnTo>
                <a:lnTo>
                  <a:pt x="45803" y="26053"/>
                </a:lnTo>
                <a:lnTo>
                  <a:pt x="85442" y="26724"/>
                </a:lnTo>
                <a:lnTo>
                  <a:pt x="129650" y="26783"/>
                </a:lnTo>
                <a:lnTo>
                  <a:pt x="170274" y="19720"/>
                </a:lnTo>
                <a:lnTo>
                  <a:pt x="210244" y="18227"/>
                </a:lnTo>
                <a:lnTo>
                  <a:pt x="250219" y="17932"/>
                </a:lnTo>
                <a:lnTo>
                  <a:pt x="292659" y="15228"/>
                </a:lnTo>
                <a:lnTo>
                  <a:pt x="334739" y="10174"/>
                </a:lnTo>
                <a:lnTo>
                  <a:pt x="369498" y="9298"/>
                </a:lnTo>
                <a:lnTo>
                  <a:pt x="404932" y="9039"/>
                </a:lnTo>
                <a:lnTo>
                  <a:pt x="440567" y="8962"/>
                </a:lnTo>
                <a:lnTo>
                  <a:pt x="476260" y="8939"/>
                </a:lnTo>
                <a:lnTo>
                  <a:pt x="511972" y="8932"/>
                </a:lnTo>
                <a:lnTo>
                  <a:pt x="552429" y="4190"/>
                </a:lnTo>
                <a:lnTo>
                  <a:pt x="591095" y="1241"/>
                </a:lnTo>
                <a:lnTo>
                  <a:pt x="627687" y="368"/>
                </a:lnTo>
                <a:lnTo>
                  <a:pt x="668405" y="109"/>
                </a:lnTo>
                <a:lnTo>
                  <a:pt x="707148" y="32"/>
                </a:lnTo>
                <a:lnTo>
                  <a:pt x="748504" y="10"/>
                </a:lnTo>
                <a:lnTo>
                  <a:pt x="787436" y="3"/>
                </a:lnTo>
                <a:lnTo>
                  <a:pt x="828847" y="1"/>
                </a:lnTo>
                <a:lnTo>
                  <a:pt x="867796" y="0"/>
                </a:lnTo>
                <a:lnTo>
                  <a:pt x="909212" y="0"/>
                </a:lnTo>
                <a:lnTo>
                  <a:pt x="952903" y="0"/>
                </a:lnTo>
                <a:lnTo>
                  <a:pt x="997268" y="0"/>
                </a:lnTo>
                <a:lnTo>
                  <a:pt x="1037091" y="0"/>
                </a:lnTo>
                <a:lnTo>
                  <a:pt x="1078767" y="0"/>
                </a:lnTo>
                <a:lnTo>
                  <a:pt x="1117794" y="0"/>
                </a:lnTo>
                <a:lnTo>
                  <a:pt x="1159234" y="0"/>
                </a:lnTo>
                <a:lnTo>
                  <a:pt x="1198191" y="0"/>
                </a:lnTo>
                <a:lnTo>
                  <a:pt x="1239609" y="0"/>
                </a:lnTo>
                <a:lnTo>
                  <a:pt x="1278560" y="0"/>
                </a:lnTo>
                <a:lnTo>
                  <a:pt x="1319978" y="0"/>
                </a:lnTo>
                <a:lnTo>
                  <a:pt x="1358928" y="0"/>
                </a:lnTo>
                <a:lnTo>
                  <a:pt x="1400345" y="0"/>
                </a:lnTo>
                <a:lnTo>
                  <a:pt x="1444036" y="0"/>
                </a:lnTo>
                <a:lnTo>
                  <a:pt x="1488401" y="0"/>
                </a:lnTo>
                <a:lnTo>
                  <a:pt x="1532965" y="0"/>
                </a:lnTo>
                <a:lnTo>
                  <a:pt x="1572848" y="0"/>
                </a:lnTo>
                <a:lnTo>
                  <a:pt x="1614542" y="0"/>
                </a:lnTo>
                <a:lnTo>
                  <a:pt x="1658314" y="0"/>
                </a:lnTo>
                <a:lnTo>
                  <a:pt x="1697962" y="0"/>
                </a:lnTo>
                <a:lnTo>
                  <a:pt x="1739586" y="0"/>
                </a:lnTo>
                <a:lnTo>
                  <a:pt x="1783338" y="0"/>
                </a:lnTo>
                <a:lnTo>
                  <a:pt x="1827721" y="0"/>
                </a:lnTo>
                <a:lnTo>
                  <a:pt x="1872291" y="4740"/>
                </a:lnTo>
                <a:lnTo>
                  <a:pt x="1916916" y="7688"/>
                </a:lnTo>
                <a:lnTo>
                  <a:pt x="1961558" y="8562"/>
                </a:lnTo>
                <a:lnTo>
                  <a:pt x="2006204" y="8821"/>
                </a:lnTo>
                <a:lnTo>
                  <a:pt x="2046111" y="8897"/>
                </a:lnTo>
                <a:lnTo>
                  <a:pt x="2087812" y="8920"/>
                </a:lnTo>
                <a:lnTo>
                  <a:pt x="2131587" y="8927"/>
                </a:lnTo>
                <a:lnTo>
                  <a:pt x="2175975" y="8929"/>
                </a:lnTo>
                <a:lnTo>
                  <a:pt x="2220548" y="8929"/>
                </a:lnTo>
                <a:lnTo>
                  <a:pt x="2265174" y="8930"/>
                </a:lnTo>
                <a:lnTo>
                  <a:pt x="2305075" y="8930"/>
                </a:lnTo>
                <a:lnTo>
                  <a:pt x="2346774" y="8930"/>
                </a:lnTo>
                <a:lnTo>
                  <a:pt x="2390548" y="8930"/>
                </a:lnTo>
                <a:lnTo>
                  <a:pt x="2434937" y="8930"/>
                </a:lnTo>
                <a:lnTo>
                  <a:pt x="2479509" y="8930"/>
                </a:lnTo>
                <a:lnTo>
                  <a:pt x="2524135" y="8930"/>
                </a:lnTo>
                <a:lnTo>
                  <a:pt x="2568776" y="8930"/>
                </a:lnTo>
                <a:lnTo>
                  <a:pt x="2613422" y="8930"/>
                </a:lnTo>
                <a:lnTo>
                  <a:pt x="2653330" y="8930"/>
                </a:lnTo>
                <a:lnTo>
                  <a:pt x="2695031" y="8930"/>
                </a:lnTo>
                <a:lnTo>
                  <a:pt x="2738805" y="8930"/>
                </a:lnTo>
                <a:lnTo>
                  <a:pt x="2778454" y="8930"/>
                </a:lnTo>
                <a:lnTo>
                  <a:pt x="2820078" y="13670"/>
                </a:lnTo>
                <a:lnTo>
                  <a:pt x="2863830" y="16618"/>
                </a:lnTo>
                <a:lnTo>
                  <a:pt x="2903472" y="22232"/>
                </a:lnTo>
                <a:lnTo>
                  <a:pt x="2945094" y="25439"/>
                </a:lnTo>
                <a:lnTo>
                  <a:pt x="2984106" y="26389"/>
                </a:lnTo>
                <a:lnTo>
                  <a:pt x="3025541" y="31411"/>
                </a:lnTo>
                <a:lnTo>
                  <a:pt x="3064496" y="39183"/>
                </a:lnTo>
                <a:lnTo>
                  <a:pt x="3106086" y="49705"/>
                </a:lnTo>
                <a:lnTo>
                  <a:pt x="3142964" y="55459"/>
                </a:lnTo>
                <a:lnTo>
                  <a:pt x="3186869" y="68708"/>
                </a:lnTo>
                <a:lnTo>
                  <a:pt x="3222981" y="81017"/>
                </a:lnTo>
                <a:lnTo>
                  <a:pt x="3232547" y="89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57"/>
          <p:cNvSpPr/>
          <p:nvPr/>
        </p:nvSpPr>
        <p:spPr>
          <a:xfrm>
            <a:off x="1053703" y="2375406"/>
            <a:ext cx="4813103" cy="151697"/>
          </a:xfrm>
          <a:custGeom>
            <a:avLst/>
            <a:gdLst/>
            <a:ahLst/>
            <a:cxnLst/>
            <a:rect l="0" t="0" r="0" b="0"/>
            <a:pathLst>
              <a:path w="4813103" h="151697">
                <a:moveTo>
                  <a:pt x="0" y="151696"/>
                </a:moveTo>
                <a:lnTo>
                  <a:pt x="20117" y="151696"/>
                </a:lnTo>
                <a:lnTo>
                  <a:pt x="62712" y="143318"/>
                </a:lnTo>
                <a:lnTo>
                  <a:pt x="105312" y="142814"/>
                </a:lnTo>
                <a:lnTo>
                  <a:pt x="149781" y="142770"/>
                </a:lnTo>
                <a:lnTo>
                  <a:pt x="188433" y="142766"/>
                </a:lnTo>
                <a:lnTo>
                  <a:pt x="232292" y="142766"/>
                </a:lnTo>
                <a:lnTo>
                  <a:pt x="276836" y="142766"/>
                </a:lnTo>
                <a:lnTo>
                  <a:pt x="303614" y="140120"/>
                </a:lnTo>
                <a:lnTo>
                  <a:pt x="344070" y="135077"/>
                </a:lnTo>
                <a:lnTo>
                  <a:pt x="384142" y="134081"/>
                </a:lnTo>
                <a:lnTo>
                  <a:pt x="426600" y="133885"/>
                </a:lnTo>
                <a:lnTo>
                  <a:pt x="468684" y="133846"/>
                </a:lnTo>
                <a:lnTo>
                  <a:pt x="503443" y="133839"/>
                </a:lnTo>
                <a:lnTo>
                  <a:pt x="544607" y="133837"/>
                </a:lnTo>
                <a:lnTo>
                  <a:pt x="578304" y="133836"/>
                </a:lnTo>
                <a:lnTo>
                  <a:pt x="614416" y="133836"/>
                </a:lnTo>
                <a:lnTo>
                  <a:pt x="655102" y="133836"/>
                </a:lnTo>
                <a:lnTo>
                  <a:pt x="692734" y="133836"/>
                </a:lnTo>
                <a:lnTo>
                  <a:pt x="730011" y="132844"/>
                </a:lnTo>
                <a:lnTo>
                  <a:pt x="772035" y="127699"/>
                </a:lnTo>
                <a:lnTo>
                  <a:pt x="814914" y="125734"/>
                </a:lnTo>
                <a:lnTo>
                  <a:pt x="853195" y="125151"/>
                </a:lnTo>
                <a:lnTo>
                  <a:pt x="890665" y="124979"/>
                </a:lnTo>
                <a:lnTo>
                  <a:pt x="932745" y="124928"/>
                </a:lnTo>
                <a:lnTo>
                  <a:pt x="975641" y="123921"/>
                </a:lnTo>
                <a:lnTo>
                  <a:pt x="1014919" y="118771"/>
                </a:lnTo>
                <a:lnTo>
                  <a:pt x="1057535" y="116805"/>
                </a:lnTo>
                <a:lnTo>
                  <a:pt x="1101582" y="116222"/>
                </a:lnTo>
                <a:lnTo>
                  <a:pt x="1145060" y="116049"/>
                </a:lnTo>
                <a:lnTo>
                  <a:pt x="1185503" y="115006"/>
                </a:lnTo>
                <a:lnTo>
                  <a:pt x="1217453" y="111246"/>
                </a:lnTo>
                <a:lnTo>
                  <a:pt x="1259428" y="108291"/>
                </a:lnTo>
                <a:lnTo>
                  <a:pt x="1301741" y="107416"/>
                </a:lnTo>
                <a:lnTo>
                  <a:pt x="1345698" y="107156"/>
                </a:lnTo>
                <a:lnTo>
                  <a:pt x="1390141" y="107079"/>
                </a:lnTo>
                <a:lnTo>
                  <a:pt x="1434729" y="107057"/>
                </a:lnTo>
                <a:lnTo>
                  <a:pt x="1479359" y="107050"/>
                </a:lnTo>
                <a:lnTo>
                  <a:pt x="1524002" y="107048"/>
                </a:lnTo>
                <a:lnTo>
                  <a:pt x="1563909" y="107048"/>
                </a:lnTo>
                <a:lnTo>
                  <a:pt x="1593992" y="107047"/>
                </a:lnTo>
                <a:lnTo>
                  <a:pt x="1625222" y="106055"/>
                </a:lnTo>
                <a:lnTo>
                  <a:pt x="1666109" y="100910"/>
                </a:lnTo>
                <a:lnTo>
                  <a:pt x="1709202" y="98945"/>
                </a:lnTo>
                <a:lnTo>
                  <a:pt x="1753390" y="98362"/>
                </a:lnTo>
                <a:lnTo>
                  <a:pt x="1797901" y="98190"/>
                </a:lnTo>
                <a:lnTo>
                  <a:pt x="1841517" y="98139"/>
                </a:lnTo>
                <a:lnTo>
                  <a:pt x="1881009" y="98124"/>
                </a:lnTo>
                <a:lnTo>
                  <a:pt x="1922696" y="98119"/>
                </a:lnTo>
                <a:lnTo>
                  <a:pt x="1961617" y="98118"/>
                </a:lnTo>
                <a:lnTo>
                  <a:pt x="2004127" y="98117"/>
                </a:lnTo>
                <a:lnTo>
                  <a:pt x="2048142" y="98117"/>
                </a:lnTo>
                <a:lnTo>
                  <a:pt x="2091610" y="98117"/>
                </a:lnTo>
                <a:lnTo>
                  <a:pt x="2131058" y="98117"/>
                </a:lnTo>
                <a:lnTo>
                  <a:pt x="2172733" y="98117"/>
                </a:lnTo>
                <a:lnTo>
                  <a:pt x="2211650" y="98117"/>
                </a:lnTo>
                <a:lnTo>
                  <a:pt x="2254159" y="98117"/>
                </a:lnTo>
                <a:lnTo>
                  <a:pt x="2298173" y="98117"/>
                </a:lnTo>
                <a:lnTo>
                  <a:pt x="2341642" y="98117"/>
                </a:lnTo>
                <a:lnTo>
                  <a:pt x="2381090" y="98117"/>
                </a:lnTo>
                <a:lnTo>
                  <a:pt x="2423756" y="97125"/>
                </a:lnTo>
                <a:lnTo>
                  <a:pt x="2467818" y="91981"/>
                </a:lnTo>
                <a:lnTo>
                  <a:pt x="2511300" y="90015"/>
                </a:lnTo>
                <a:lnTo>
                  <a:pt x="2550752" y="89433"/>
                </a:lnTo>
                <a:lnTo>
                  <a:pt x="2593420" y="89260"/>
                </a:lnTo>
                <a:lnTo>
                  <a:pt x="2637482" y="88217"/>
                </a:lnTo>
                <a:lnTo>
                  <a:pt x="2680964" y="83057"/>
                </a:lnTo>
                <a:lnTo>
                  <a:pt x="2720416" y="81087"/>
                </a:lnTo>
                <a:lnTo>
                  <a:pt x="2763084" y="80504"/>
                </a:lnTo>
                <a:lnTo>
                  <a:pt x="2806154" y="79339"/>
                </a:lnTo>
                <a:lnTo>
                  <a:pt x="2845483" y="74143"/>
                </a:lnTo>
                <a:lnTo>
                  <a:pt x="2888115" y="72162"/>
                </a:lnTo>
                <a:lnTo>
                  <a:pt x="2932166" y="70583"/>
                </a:lnTo>
                <a:lnTo>
                  <a:pt x="2975645" y="65265"/>
                </a:lnTo>
                <a:lnTo>
                  <a:pt x="3015096" y="63248"/>
                </a:lnTo>
                <a:lnTo>
                  <a:pt x="3057764" y="61658"/>
                </a:lnTo>
                <a:lnTo>
                  <a:pt x="3101826" y="56336"/>
                </a:lnTo>
                <a:lnTo>
                  <a:pt x="3146300" y="53326"/>
                </a:lnTo>
                <a:lnTo>
                  <a:pt x="3190897" y="47584"/>
                </a:lnTo>
                <a:lnTo>
                  <a:pt x="3235530" y="45441"/>
                </a:lnTo>
                <a:lnTo>
                  <a:pt x="3279182" y="43815"/>
                </a:lnTo>
                <a:lnTo>
                  <a:pt x="3318684" y="38482"/>
                </a:lnTo>
                <a:lnTo>
                  <a:pt x="3361367" y="36461"/>
                </a:lnTo>
                <a:lnTo>
                  <a:pt x="3390673" y="35988"/>
                </a:lnTo>
                <a:lnTo>
                  <a:pt x="3422880" y="33132"/>
                </a:lnTo>
                <a:lnTo>
                  <a:pt x="3456046" y="29548"/>
                </a:lnTo>
                <a:lnTo>
                  <a:pt x="3487323" y="27954"/>
                </a:lnTo>
                <a:lnTo>
                  <a:pt x="3517760" y="27246"/>
                </a:lnTo>
                <a:lnTo>
                  <a:pt x="3547824" y="25939"/>
                </a:lnTo>
                <a:lnTo>
                  <a:pt x="3577722" y="22051"/>
                </a:lnTo>
                <a:lnTo>
                  <a:pt x="3607547" y="19662"/>
                </a:lnTo>
                <a:lnTo>
                  <a:pt x="3637339" y="18600"/>
                </a:lnTo>
                <a:lnTo>
                  <a:pt x="3667116" y="18128"/>
                </a:lnTo>
                <a:lnTo>
                  <a:pt x="3696886" y="15272"/>
                </a:lnTo>
                <a:lnTo>
                  <a:pt x="3726654" y="11688"/>
                </a:lnTo>
                <a:lnTo>
                  <a:pt x="3756421" y="10095"/>
                </a:lnTo>
                <a:lnTo>
                  <a:pt x="3786187" y="9387"/>
                </a:lnTo>
                <a:lnTo>
                  <a:pt x="3815953" y="9072"/>
                </a:lnTo>
                <a:lnTo>
                  <a:pt x="3845719" y="8933"/>
                </a:lnTo>
                <a:lnTo>
                  <a:pt x="3890367" y="8854"/>
                </a:lnTo>
                <a:lnTo>
                  <a:pt x="3935016" y="8830"/>
                </a:lnTo>
                <a:lnTo>
                  <a:pt x="3979664" y="4083"/>
                </a:lnTo>
                <a:lnTo>
                  <a:pt x="4024313" y="1133"/>
                </a:lnTo>
                <a:lnTo>
                  <a:pt x="4064221" y="259"/>
                </a:lnTo>
                <a:lnTo>
                  <a:pt x="4105921" y="0"/>
                </a:lnTo>
                <a:lnTo>
                  <a:pt x="4149696" y="4664"/>
                </a:lnTo>
                <a:lnTo>
                  <a:pt x="4189345" y="7589"/>
                </a:lnTo>
                <a:lnTo>
                  <a:pt x="4230969" y="8456"/>
                </a:lnTo>
                <a:lnTo>
                  <a:pt x="4269981" y="8712"/>
                </a:lnTo>
                <a:lnTo>
                  <a:pt x="4306675" y="8788"/>
                </a:lnTo>
                <a:lnTo>
                  <a:pt x="4342683" y="13551"/>
                </a:lnTo>
                <a:lnTo>
                  <a:pt x="4383228" y="16506"/>
                </a:lnTo>
                <a:lnTo>
                  <a:pt x="4421920" y="22122"/>
                </a:lnTo>
                <a:lnTo>
                  <a:pt x="4458520" y="25329"/>
                </a:lnTo>
                <a:lnTo>
                  <a:pt x="4500306" y="27405"/>
                </a:lnTo>
                <a:lnTo>
                  <a:pt x="4534111" y="32738"/>
                </a:lnTo>
                <a:lnTo>
                  <a:pt x="4578443" y="37688"/>
                </a:lnTo>
                <a:lnTo>
                  <a:pt x="4616157" y="43186"/>
                </a:lnTo>
                <a:lnTo>
                  <a:pt x="4652270" y="45264"/>
                </a:lnTo>
                <a:lnTo>
                  <a:pt x="4688067" y="51554"/>
                </a:lnTo>
                <a:lnTo>
                  <a:pt x="4712223" y="55548"/>
                </a:lnTo>
                <a:lnTo>
                  <a:pt x="4738164" y="61045"/>
                </a:lnTo>
                <a:lnTo>
                  <a:pt x="4779225" y="62346"/>
                </a:lnTo>
                <a:lnTo>
                  <a:pt x="4789116" y="63368"/>
                </a:lnTo>
                <a:lnTo>
                  <a:pt x="4813102" y="713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58"/>
          <p:cNvSpPr/>
          <p:nvPr/>
        </p:nvSpPr>
        <p:spPr>
          <a:xfrm>
            <a:off x="5491758" y="3884414"/>
            <a:ext cx="2250123" cy="160699"/>
          </a:xfrm>
          <a:custGeom>
            <a:avLst/>
            <a:gdLst/>
            <a:ahLst/>
            <a:cxnLst/>
            <a:rect l="0" t="0" r="0" b="0"/>
            <a:pathLst>
              <a:path w="2250123" h="160699">
                <a:moveTo>
                  <a:pt x="0" y="0"/>
                </a:moveTo>
                <a:lnTo>
                  <a:pt x="21250" y="0"/>
                </a:lnTo>
                <a:lnTo>
                  <a:pt x="60938" y="8562"/>
                </a:lnTo>
                <a:lnTo>
                  <a:pt x="83621" y="9849"/>
                </a:lnTo>
                <a:lnTo>
                  <a:pt x="126216" y="18018"/>
                </a:lnTo>
                <a:lnTo>
                  <a:pt x="169822" y="25438"/>
                </a:lnTo>
                <a:lnTo>
                  <a:pt x="214333" y="29257"/>
                </a:lnTo>
                <a:lnTo>
                  <a:pt x="254776" y="34443"/>
                </a:lnTo>
                <a:lnTo>
                  <a:pt x="289250" y="35341"/>
                </a:lnTo>
                <a:lnTo>
                  <a:pt x="330318" y="41781"/>
                </a:lnTo>
                <a:lnTo>
                  <a:pt x="364991" y="43799"/>
                </a:lnTo>
                <a:lnTo>
                  <a:pt x="405250" y="45389"/>
                </a:lnTo>
                <a:lnTo>
                  <a:pt x="443748" y="50711"/>
                </a:lnTo>
                <a:lnTo>
                  <a:pt x="485141" y="52729"/>
                </a:lnTo>
                <a:lnTo>
                  <a:pt x="523974" y="53326"/>
                </a:lnTo>
                <a:lnTo>
                  <a:pt x="566457" y="53503"/>
                </a:lnTo>
                <a:lnTo>
                  <a:pt x="610465" y="54548"/>
                </a:lnTo>
                <a:lnTo>
                  <a:pt x="654924" y="59709"/>
                </a:lnTo>
                <a:lnTo>
                  <a:pt x="684645" y="61264"/>
                </a:lnTo>
                <a:lnTo>
                  <a:pt x="717036" y="61955"/>
                </a:lnTo>
                <a:lnTo>
                  <a:pt x="750284" y="62262"/>
                </a:lnTo>
                <a:lnTo>
                  <a:pt x="781598" y="62399"/>
                </a:lnTo>
                <a:lnTo>
                  <a:pt x="814697" y="62459"/>
                </a:lnTo>
                <a:lnTo>
                  <a:pt x="848260" y="61494"/>
                </a:lnTo>
                <a:lnTo>
                  <a:pt x="879712" y="57758"/>
                </a:lnTo>
                <a:lnTo>
                  <a:pt x="912874" y="55436"/>
                </a:lnTo>
                <a:lnTo>
                  <a:pt x="947456" y="54404"/>
                </a:lnTo>
                <a:lnTo>
                  <a:pt x="982669" y="53945"/>
                </a:lnTo>
                <a:lnTo>
                  <a:pt x="1015518" y="53741"/>
                </a:lnTo>
                <a:lnTo>
                  <a:pt x="1048638" y="53651"/>
                </a:lnTo>
                <a:lnTo>
                  <a:pt x="1086509" y="53610"/>
                </a:lnTo>
                <a:lnTo>
                  <a:pt x="1123846" y="53593"/>
                </a:lnTo>
                <a:lnTo>
                  <a:pt x="1159292" y="53584"/>
                </a:lnTo>
                <a:lnTo>
                  <a:pt x="1191581" y="53581"/>
                </a:lnTo>
                <a:lnTo>
                  <a:pt x="1225116" y="53579"/>
                </a:lnTo>
                <a:lnTo>
                  <a:pt x="1259863" y="53579"/>
                </a:lnTo>
                <a:lnTo>
                  <a:pt x="1295150" y="53579"/>
                </a:lnTo>
                <a:lnTo>
                  <a:pt x="1330677" y="53578"/>
                </a:lnTo>
                <a:lnTo>
                  <a:pt x="1366310" y="52586"/>
                </a:lnTo>
                <a:lnTo>
                  <a:pt x="1401991" y="48838"/>
                </a:lnTo>
                <a:lnTo>
                  <a:pt x="1437693" y="46510"/>
                </a:lnTo>
                <a:lnTo>
                  <a:pt x="1472412" y="45476"/>
                </a:lnTo>
                <a:lnTo>
                  <a:pt x="1504379" y="45016"/>
                </a:lnTo>
                <a:lnTo>
                  <a:pt x="1537770" y="44812"/>
                </a:lnTo>
                <a:lnTo>
                  <a:pt x="1571460" y="43729"/>
                </a:lnTo>
                <a:lnTo>
                  <a:pt x="1602971" y="39940"/>
                </a:lnTo>
                <a:lnTo>
                  <a:pt x="1633513" y="37595"/>
                </a:lnTo>
                <a:lnTo>
                  <a:pt x="1664615" y="36553"/>
                </a:lnTo>
                <a:lnTo>
                  <a:pt x="1698281" y="36089"/>
                </a:lnTo>
                <a:lnTo>
                  <a:pt x="1730442" y="35884"/>
                </a:lnTo>
                <a:lnTo>
                  <a:pt x="1761273" y="35792"/>
                </a:lnTo>
                <a:lnTo>
                  <a:pt x="1791512" y="35751"/>
                </a:lnTo>
                <a:lnTo>
                  <a:pt x="1821487" y="38379"/>
                </a:lnTo>
                <a:lnTo>
                  <a:pt x="1851346" y="41862"/>
                </a:lnTo>
                <a:lnTo>
                  <a:pt x="1895055" y="44815"/>
                </a:lnTo>
                <a:lnTo>
                  <a:pt x="1933583" y="51533"/>
                </a:lnTo>
                <a:lnTo>
                  <a:pt x="1971126" y="59807"/>
                </a:lnTo>
                <a:lnTo>
                  <a:pt x="2012236" y="68543"/>
                </a:lnTo>
                <a:lnTo>
                  <a:pt x="2049001" y="77415"/>
                </a:lnTo>
                <a:lnTo>
                  <a:pt x="2088593" y="89302"/>
                </a:lnTo>
                <a:lnTo>
                  <a:pt x="2125077" y="101204"/>
                </a:lnTo>
                <a:lnTo>
                  <a:pt x="2159955" y="114102"/>
                </a:lnTo>
                <a:lnTo>
                  <a:pt x="2199328" y="139071"/>
                </a:lnTo>
                <a:lnTo>
                  <a:pt x="2220777" y="148996"/>
                </a:lnTo>
                <a:lnTo>
                  <a:pt x="2228238" y="151548"/>
                </a:lnTo>
                <a:lnTo>
                  <a:pt x="2241113" y="158626"/>
                </a:lnTo>
                <a:lnTo>
                  <a:pt x="2250122" y="160698"/>
                </a:lnTo>
                <a:lnTo>
                  <a:pt x="2241351" y="1518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59"/>
          <p:cNvSpPr/>
          <p:nvPr/>
        </p:nvSpPr>
        <p:spPr>
          <a:xfrm>
            <a:off x="973336" y="4393407"/>
            <a:ext cx="3518298" cy="51759"/>
          </a:xfrm>
          <a:custGeom>
            <a:avLst/>
            <a:gdLst/>
            <a:ahLst/>
            <a:cxnLst/>
            <a:rect l="0" t="0" r="0" b="0"/>
            <a:pathLst>
              <a:path w="3518298" h="51759">
                <a:moveTo>
                  <a:pt x="0" y="8929"/>
                </a:moveTo>
                <a:lnTo>
                  <a:pt x="43357" y="8929"/>
                </a:lnTo>
                <a:lnTo>
                  <a:pt x="74754" y="6283"/>
                </a:lnTo>
                <a:lnTo>
                  <a:pt x="115593" y="551"/>
                </a:lnTo>
                <a:lnTo>
                  <a:pt x="158829" y="48"/>
                </a:lnTo>
                <a:lnTo>
                  <a:pt x="198370" y="5"/>
                </a:lnTo>
                <a:lnTo>
                  <a:pt x="239422" y="1"/>
                </a:lnTo>
                <a:lnTo>
                  <a:pt x="276489" y="0"/>
                </a:lnTo>
                <a:lnTo>
                  <a:pt x="313466" y="991"/>
                </a:lnTo>
                <a:lnTo>
                  <a:pt x="355313" y="7067"/>
                </a:lnTo>
                <a:lnTo>
                  <a:pt x="397276" y="8561"/>
                </a:lnTo>
                <a:lnTo>
                  <a:pt x="437646" y="8856"/>
                </a:lnTo>
                <a:lnTo>
                  <a:pt x="471206" y="9899"/>
                </a:lnTo>
                <a:lnTo>
                  <a:pt x="506285" y="15060"/>
                </a:lnTo>
                <a:lnTo>
                  <a:pt x="540822" y="17029"/>
                </a:lnTo>
                <a:lnTo>
                  <a:pt x="582307" y="17695"/>
                </a:lnTo>
                <a:lnTo>
                  <a:pt x="616705" y="17810"/>
                </a:lnTo>
                <a:lnTo>
                  <a:pt x="652032" y="20490"/>
                </a:lnTo>
                <a:lnTo>
                  <a:pt x="687635" y="24922"/>
                </a:lnTo>
                <a:lnTo>
                  <a:pt x="723319" y="26236"/>
                </a:lnTo>
                <a:lnTo>
                  <a:pt x="759028" y="26625"/>
                </a:lnTo>
                <a:lnTo>
                  <a:pt x="794743" y="26740"/>
                </a:lnTo>
                <a:lnTo>
                  <a:pt x="837627" y="26779"/>
                </a:lnTo>
                <a:lnTo>
                  <a:pt x="881890" y="26786"/>
                </a:lnTo>
                <a:lnTo>
                  <a:pt x="917026" y="26788"/>
                </a:lnTo>
                <a:lnTo>
                  <a:pt x="952573" y="26788"/>
                </a:lnTo>
                <a:lnTo>
                  <a:pt x="988240" y="26788"/>
                </a:lnTo>
                <a:lnTo>
                  <a:pt x="1023944" y="26788"/>
                </a:lnTo>
                <a:lnTo>
                  <a:pt x="1058666" y="26788"/>
                </a:lnTo>
                <a:lnTo>
                  <a:pt x="1102860" y="26788"/>
                </a:lnTo>
                <a:lnTo>
                  <a:pt x="1139044" y="26788"/>
                </a:lnTo>
                <a:lnTo>
                  <a:pt x="1182678" y="26788"/>
                </a:lnTo>
                <a:lnTo>
                  <a:pt x="1217705" y="26788"/>
                </a:lnTo>
                <a:lnTo>
                  <a:pt x="1253219" y="26788"/>
                </a:lnTo>
                <a:lnTo>
                  <a:pt x="1293617" y="26788"/>
                </a:lnTo>
                <a:lnTo>
                  <a:pt x="1332266" y="26788"/>
                </a:lnTo>
                <a:lnTo>
                  <a:pt x="1374744" y="26788"/>
                </a:lnTo>
                <a:lnTo>
                  <a:pt x="1408669" y="26788"/>
                </a:lnTo>
                <a:lnTo>
                  <a:pt x="1444849" y="26788"/>
                </a:lnTo>
                <a:lnTo>
                  <a:pt x="1485555" y="26788"/>
                </a:lnTo>
                <a:lnTo>
                  <a:pt x="1523192" y="26788"/>
                </a:lnTo>
                <a:lnTo>
                  <a:pt x="1559480" y="26788"/>
                </a:lnTo>
                <a:lnTo>
                  <a:pt x="1596359" y="26788"/>
                </a:lnTo>
                <a:lnTo>
                  <a:pt x="1637272" y="26788"/>
                </a:lnTo>
                <a:lnTo>
                  <a:pt x="1674971" y="26788"/>
                </a:lnTo>
                <a:lnTo>
                  <a:pt x="1712268" y="26788"/>
                </a:lnTo>
                <a:lnTo>
                  <a:pt x="1753306" y="27781"/>
                </a:lnTo>
                <a:lnTo>
                  <a:pt x="1791041" y="32925"/>
                </a:lnTo>
                <a:lnTo>
                  <a:pt x="1828350" y="34891"/>
                </a:lnTo>
                <a:lnTo>
                  <a:pt x="1869390" y="35473"/>
                </a:lnTo>
                <a:lnTo>
                  <a:pt x="1908119" y="35645"/>
                </a:lnTo>
                <a:lnTo>
                  <a:pt x="1949580" y="35696"/>
                </a:lnTo>
                <a:lnTo>
                  <a:pt x="1987441" y="35712"/>
                </a:lnTo>
                <a:lnTo>
                  <a:pt x="2024787" y="35716"/>
                </a:lnTo>
                <a:lnTo>
                  <a:pt x="2065839" y="36709"/>
                </a:lnTo>
                <a:lnTo>
                  <a:pt x="2104571" y="41854"/>
                </a:lnTo>
                <a:lnTo>
                  <a:pt x="2146033" y="43820"/>
                </a:lnTo>
                <a:lnTo>
                  <a:pt x="2183895" y="44402"/>
                </a:lnTo>
                <a:lnTo>
                  <a:pt x="2220249" y="44575"/>
                </a:lnTo>
                <a:lnTo>
                  <a:pt x="2257147" y="44626"/>
                </a:lnTo>
                <a:lnTo>
                  <a:pt x="2298066" y="44641"/>
                </a:lnTo>
                <a:lnTo>
                  <a:pt x="2335767" y="44646"/>
                </a:lnTo>
                <a:lnTo>
                  <a:pt x="2373065" y="44647"/>
                </a:lnTo>
                <a:lnTo>
                  <a:pt x="2414103" y="44647"/>
                </a:lnTo>
                <a:lnTo>
                  <a:pt x="2452830" y="44648"/>
                </a:lnTo>
                <a:lnTo>
                  <a:pt x="2494291" y="44648"/>
                </a:lnTo>
                <a:lnTo>
                  <a:pt x="2532153" y="45640"/>
                </a:lnTo>
                <a:lnTo>
                  <a:pt x="2568506" y="50785"/>
                </a:lnTo>
                <a:lnTo>
                  <a:pt x="2605405" y="51758"/>
                </a:lnTo>
                <a:lnTo>
                  <a:pt x="2646324" y="47195"/>
                </a:lnTo>
                <a:lnTo>
                  <a:pt x="2684025" y="45403"/>
                </a:lnTo>
                <a:lnTo>
                  <a:pt x="2720331" y="44872"/>
                </a:lnTo>
                <a:lnTo>
                  <a:pt x="2756224" y="44714"/>
                </a:lnTo>
                <a:lnTo>
                  <a:pt x="2791994" y="44667"/>
                </a:lnTo>
                <a:lnTo>
                  <a:pt x="2827728" y="44654"/>
                </a:lnTo>
                <a:lnTo>
                  <a:pt x="2863451" y="44649"/>
                </a:lnTo>
                <a:lnTo>
                  <a:pt x="2899171" y="44648"/>
                </a:lnTo>
                <a:lnTo>
                  <a:pt x="2934890" y="44648"/>
                </a:lnTo>
                <a:lnTo>
                  <a:pt x="2970609" y="44648"/>
                </a:lnTo>
                <a:lnTo>
                  <a:pt x="3006328" y="44648"/>
                </a:lnTo>
                <a:lnTo>
                  <a:pt x="3042047" y="44648"/>
                </a:lnTo>
                <a:lnTo>
                  <a:pt x="3076773" y="44648"/>
                </a:lnTo>
                <a:lnTo>
                  <a:pt x="3118323" y="44648"/>
                </a:lnTo>
                <a:lnTo>
                  <a:pt x="3152732" y="44648"/>
                </a:lnTo>
                <a:lnTo>
                  <a:pt x="3195173" y="44648"/>
                </a:lnTo>
                <a:lnTo>
                  <a:pt x="3238357" y="44648"/>
                </a:lnTo>
                <a:lnTo>
                  <a:pt x="3279225" y="44648"/>
                </a:lnTo>
                <a:lnTo>
                  <a:pt x="3320481" y="44648"/>
                </a:lnTo>
                <a:lnTo>
                  <a:pt x="3363667" y="44648"/>
                </a:lnTo>
                <a:lnTo>
                  <a:pt x="3402023" y="44648"/>
                </a:lnTo>
                <a:lnTo>
                  <a:pt x="3445773" y="44648"/>
                </a:lnTo>
                <a:lnTo>
                  <a:pt x="3460648" y="43656"/>
                </a:lnTo>
                <a:lnTo>
                  <a:pt x="3493658" y="36545"/>
                </a:lnTo>
                <a:lnTo>
                  <a:pt x="3517730" y="35728"/>
                </a:lnTo>
                <a:lnTo>
                  <a:pt x="3518297" y="267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60"/>
          <p:cNvSpPr/>
          <p:nvPr/>
        </p:nvSpPr>
        <p:spPr>
          <a:xfrm>
            <a:off x="4384477" y="5402461"/>
            <a:ext cx="919758" cy="35720"/>
          </a:xfrm>
          <a:custGeom>
            <a:avLst/>
            <a:gdLst/>
            <a:ahLst/>
            <a:cxnLst/>
            <a:rect l="0" t="0" r="0" b="0"/>
            <a:pathLst>
              <a:path w="919758" h="35720">
                <a:moveTo>
                  <a:pt x="0" y="8930"/>
                </a:moveTo>
                <a:lnTo>
                  <a:pt x="41867" y="8930"/>
                </a:lnTo>
                <a:lnTo>
                  <a:pt x="73700" y="7937"/>
                </a:lnTo>
                <a:lnTo>
                  <a:pt x="91213" y="1861"/>
                </a:lnTo>
                <a:lnTo>
                  <a:pt x="135821" y="108"/>
                </a:lnTo>
                <a:lnTo>
                  <a:pt x="175259" y="10"/>
                </a:lnTo>
                <a:lnTo>
                  <a:pt x="218992" y="1"/>
                </a:lnTo>
                <a:lnTo>
                  <a:pt x="259577" y="0"/>
                </a:lnTo>
                <a:lnTo>
                  <a:pt x="297553" y="0"/>
                </a:lnTo>
                <a:lnTo>
                  <a:pt x="339706" y="0"/>
                </a:lnTo>
                <a:lnTo>
                  <a:pt x="384026" y="0"/>
                </a:lnTo>
                <a:lnTo>
                  <a:pt x="428631" y="0"/>
                </a:lnTo>
                <a:lnTo>
                  <a:pt x="466990" y="0"/>
                </a:lnTo>
                <a:lnTo>
                  <a:pt x="507751" y="0"/>
                </a:lnTo>
                <a:lnTo>
                  <a:pt x="544466" y="6137"/>
                </a:lnTo>
                <a:lnTo>
                  <a:pt x="580381" y="8378"/>
                </a:lnTo>
                <a:lnTo>
                  <a:pt x="616138" y="8821"/>
                </a:lnTo>
                <a:lnTo>
                  <a:pt x="651865" y="8908"/>
                </a:lnTo>
                <a:lnTo>
                  <a:pt x="687585" y="8925"/>
                </a:lnTo>
                <a:lnTo>
                  <a:pt x="711728" y="11574"/>
                </a:lnTo>
                <a:lnTo>
                  <a:pt x="742405" y="16618"/>
                </a:lnTo>
                <a:lnTo>
                  <a:pt x="782422" y="17751"/>
                </a:lnTo>
                <a:lnTo>
                  <a:pt x="824483" y="17853"/>
                </a:lnTo>
                <a:lnTo>
                  <a:pt x="854087" y="18851"/>
                </a:lnTo>
                <a:lnTo>
                  <a:pt x="880131" y="25961"/>
                </a:lnTo>
                <a:lnTo>
                  <a:pt x="906105" y="26779"/>
                </a:lnTo>
                <a:lnTo>
                  <a:pt x="907679" y="27775"/>
                </a:lnTo>
                <a:lnTo>
                  <a:pt x="908729" y="29430"/>
                </a:lnTo>
                <a:lnTo>
                  <a:pt x="910413" y="34476"/>
                </a:lnTo>
                <a:lnTo>
                  <a:pt x="913289" y="35166"/>
                </a:lnTo>
                <a:lnTo>
                  <a:pt x="919757"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 name="SMARTInkShape-Group36"/>
          <p:cNvGrpSpPr/>
          <p:nvPr/>
        </p:nvGrpSpPr>
        <p:grpSpPr>
          <a:xfrm>
            <a:off x="5956102" y="5384602"/>
            <a:ext cx="2071687" cy="205382"/>
            <a:chOff x="5956102" y="5384602"/>
            <a:chExt cx="2071687" cy="205382"/>
          </a:xfrm>
        </p:grpSpPr>
        <p:sp>
          <p:nvSpPr>
            <p:cNvPr id="9" name="SMARTInkShape-61"/>
            <p:cNvSpPr/>
            <p:nvPr/>
          </p:nvSpPr>
          <p:spPr>
            <a:xfrm>
              <a:off x="5956102" y="5384602"/>
              <a:ext cx="714376" cy="17860"/>
            </a:xfrm>
            <a:custGeom>
              <a:avLst/>
              <a:gdLst/>
              <a:ahLst/>
              <a:cxnLst/>
              <a:rect l="0" t="0" r="0" b="0"/>
              <a:pathLst>
                <a:path w="714376" h="17860">
                  <a:moveTo>
                    <a:pt x="0" y="0"/>
                  </a:moveTo>
                  <a:lnTo>
                    <a:pt x="42673" y="0"/>
                  </a:lnTo>
                  <a:lnTo>
                    <a:pt x="84274" y="0"/>
                  </a:lnTo>
                  <a:lnTo>
                    <a:pt x="125070" y="0"/>
                  </a:lnTo>
                  <a:lnTo>
                    <a:pt x="163384" y="0"/>
                  </a:lnTo>
                  <a:lnTo>
                    <a:pt x="204739" y="992"/>
                  </a:lnTo>
                  <a:lnTo>
                    <a:pt x="242388" y="7688"/>
                  </a:lnTo>
                  <a:lnTo>
                    <a:pt x="285919" y="8766"/>
                  </a:lnTo>
                  <a:lnTo>
                    <a:pt x="326242" y="8897"/>
                  </a:lnTo>
                  <a:lnTo>
                    <a:pt x="366288" y="8923"/>
                  </a:lnTo>
                  <a:lnTo>
                    <a:pt x="408741" y="8928"/>
                  </a:lnTo>
                  <a:lnTo>
                    <a:pt x="450824" y="8928"/>
                  </a:lnTo>
                  <a:lnTo>
                    <a:pt x="495036" y="8929"/>
                  </a:lnTo>
                  <a:lnTo>
                    <a:pt x="537912" y="8929"/>
                  </a:lnTo>
                  <a:lnTo>
                    <a:pt x="562209" y="9921"/>
                  </a:lnTo>
                  <a:lnTo>
                    <a:pt x="599613" y="16618"/>
                  </a:lnTo>
                  <a:lnTo>
                    <a:pt x="639554" y="17750"/>
                  </a:lnTo>
                  <a:lnTo>
                    <a:pt x="680501" y="17854"/>
                  </a:lnTo>
                  <a:lnTo>
                    <a:pt x="714375" y="178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62"/>
            <p:cNvSpPr/>
            <p:nvPr/>
          </p:nvSpPr>
          <p:spPr>
            <a:xfrm>
              <a:off x="6893719" y="5491759"/>
              <a:ext cx="1134070" cy="98225"/>
            </a:xfrm>
            <a:custGeom>
              <a:avLst/>
              <a:gdLst/>
              <a:ahLst/>
              <a:cxnLst/>
              <a:rect l="0" t="0" r="0" b="0"/>
              <a:pathLst>
                <a:path w="1134070" h="98225">
                  <a:moveTo>
                    <a:pt x="0" y="17858"/>
                  </a:moveTo>
                  <a:lnTo>
                    <a:pt x="28679" y="17858"/>
                  </a:lnTo>
                  <a:lnTo>
                    <a:pt x="71905" y="9756"/>
                  </a:lnTo>
                  <a:lnTo>
                    <a:pt x="108590" y="9037"/>
                  </a:lnTo>
                  <a:lnTo>
                    <a:pt x="148591" y="4221"/>
                  </a:lnTo>
                  <a:lnTo>
                    <a:pt x="183925" y="1250"/>
                  </a:lnTo>
                  <a:lnTo>
                    <a:pt x="217986" y="370"/>
                  </a:lnTo>
                  <a:lnTo>
                    <a:pt x="253215" y="109"/>
                  </a:lnTo>
                  <a:lnTo>
                    <a:pt x="288788" y="31"/>
                  </a:lnTo>
                  <a:lnTo>
                    <a:pt x="324463" y="9"/>
                  </a:lnTo>
                  <a:lnTo>
                    <a:pt x="360169" y="2"/>
                  </a:lnTo>
                  <a:lnTo>
                    <a:pt x="400625" y="0"/>
                  </a:lnTo>
                  <a:lnTo>
                    <a:pt x="439291" y="4739"/>
                  </a:lnTo>
                  <a:lnTo>
                    <a:pt x="480622" y="7687"/>
                  </a:lnTo>
                  <a:lnTo>
                    <a:pt x="519548" y="8560"/>
                  </a:lnTo>
                  <a:lnTo>
                    <a:pt x="560958" y="8820"/>
                  </a:lnTo>
                  <a:lnTo>
                    <a:pt x="599906" y="8896"/>
                  </a:lnTo>
                  <a:lnTo>
                    <a:pt x="641322" y="13660"/>
                  </a:lnTo>
                  <a:lnTo>
                    <a:pt x="680272" y="16614"/>
                  </a:lnTo>
                  <a:lnTo>
                    <a:pt x="721689" y="17490"/>
                  </a:lnTo>
                  <a:lnTo>
                    <a:pt x="760639" y="22489"/>
                  </a:lnTo>
                  <a:lnTo>
                    <a:pt x="797315" y="25514"/>
                  </a:lnTo>
                  <a:lnTo>
                    <a:pt x="833318" y="26410"/>
                  </a:lnTo>
                  <a:lnTo>
                    <a:pt x="869120" y="26676"/>
                  </a:lnTo>
                  <a:lnTo>
                    <a:pt x="909645" y="32903"/>
                  </a:lnTo>
                  <a:lnTo>
                    <a:pt x="948958" y="37807"/>
                  </a:lnTo>
                  <a:lnTo>
                    <a:pt x="989908" y="43296"/>
                  </a:lnTo>
                  <a:lnTo>
                    <a:pt x="1028607" y="54183"/>
                  </a:lnTo>
                  <a:lnTo>
                    <a:pt x="1072351" y="66760"/>
                  </a:lnTo>
                  <a:lnTo>
                    <a:pt x="1106645" y="86699"/>
                  </a:lnTo>
                  <a:lnTo>
                    <a:pt x="1112951" y="89134"/>
                  </a:lnTo>
                  <a:lnTo>
                    <a:pt x="1122080" y="95091"/>
                  </a:lnTo>
                  <a:lnTo>
                    <a:pt x="1134066" y="98224"/>
                  </a:lnTo>
                  <a:lnTo>
                    <a:pt x="1134069" y="93485"/>
                  </a:lnTo>
                  <a:lnTo>
                    <a:pt x="1131424" y="88512"/>
                  </a:lnTo>
                  <a:lnTo>
                    <a:pt x="1116211" y="714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 name="SMARTInkShape-63"/>
          <p:cNvSpPr/>
          <p:nvPr/>
        </p:nvSpPr>
        <p:spPr>
          <a:xfrm>
            <a:off x="1098352" y="5866805"/>
            <a:ext cx="2178844" cy="53579"/>
          </a:xfrm>
          <a:custGeom>
            <a:avLst/>
            <a:gdLst/>
            <a:ahLst/>
            <a:cxnLst/>
            <a:rect l="0" t="0" r="0" b="0"/>
            <a:pathLst>
              <a:path w="2178844" h="53579">
                <a:moveTo>
                  <a:pt x="17859" y="26789"/>
                </a:moveTo>
                <a:lnTo>
                  <a:pt x="0" y="26789"/>
                </a:lnTo>
                <a:lnTo>
                  <a:pt x="7688" y="34477"/>
                </a:lnTo>
                <a:lnTo>
                  <a:pt x="13302" y="35350"/>
                </a:lnTo>
                <a:lnTo>
                  <a:pt x="56228" y="35717"/>
                </a:lnTo>
                <a:lnTo>
                  <a:pt x="95405" y="35718"/>
                </a:lnTo>
                <a:lnTo>
                  <a:pt x="135722" y="35718"/>
                </a:lnTo>
                <a:lnTo>
                  <a:pt x="174405" y="35718"/>
                </a:lnTo>
                <a:lnTo>
                  <a:pt x="213485" y="35718"/>
                </a:lnTo>
                <a:lnTo>
                  <a:pt x="250860" y="34726"/>
                </a:lnTo>
                <a:lnTo>
                  <a:pt x="292785" y="28650"/>
                </a:lnTo>
                <a:lnTo>
                  <a:pt x="334764" y="27157"/>
                </a:lnTo>
                <a:lnTo>
                  <a:pt x="369505" y="26897"/>
                </a:lnTo>
                <a:lnTo>
                  <a:pt x="410663" y="26810"/>
                </a:lnTo>
                <a:lnTo>
                  <a:pt x="444359" y="26795"/>
                </a:lnTo>
                <a:lnTo>
                  <a:pt x="479478" y="26790"/>
                </a:lnTo>
                <a:lnTo>
                  <a:pt x="515020" y="26790"/>
                </a:lnTo>
                <a:lnTo>
                  <a:pt x="550686" y="26789"/>
                </a:lnTo>
                <a:lnTo>
                  <a:pt x="587381" y="25797"/>
                </a:lnTo>
                <a:lnTo>
                  <a:pt x="628240" y="20652"/>
                </a:lnTo>
                <a:lnTo>
                  <a:pt x="665922" y="18686"/>
                </a:lnTo>
                <a:lnTo>
                  <a:pt x="703216" y="18104"/>
                </a:lnTo>
                <a:lnTo>
                  <a:pt x="744251" y="17932"/>
                </a:lnTo>
                <a:lnTo>
                  <a:pt x="782979" y="16888"/>
                </a:lnTo>
                <a:lnTo>
                  <a:pt x="825432" y="11728"/>
                </a:lnTo>
                <a:lnTo>
                  <a:pt x="869430" y="9759"/>
                </a:lnTo>
                <a:lnTo>
                  <a:pt x="913885" y="9175"/>
                </a:lnTo>
                <a:lnTo>
                  <a:pt x="958477" y="9002"/>
                </a:lnTo>
                <a:lnTo>
                  <a:pt x="1003108" y="8951"/>
                </a:lnTo>
                <a:lnTo>
                  <a:pt x="1046760" y="7943"/>
                </a:lnTo>
                <a:lnTo>
                  <a:pt x="1086262" y="2794"/>
                </a:lnTo>
                <a:lnTo>
                  <a:pt x="1128944" y="1820"/>
                </a:lnTo>
                <a:lnTo>
                  <a:pt x="1172018" y="5389"/>
                </a:lnTo>
                <a:lnTo>
                  <a:pt x="1211349" y="2038"/>
                </a:lnTo>
                <a:lnTo>
                  <a:pt x="1253981" y="604"/>
                </a:lnTo>
                <a:lnTo>
                  <a:pt x="1297040" y="179"/>
                </a:lnTo>
                <a:lnTo>
                  <a:pt x="1336367" y="52"/>
                </a:lnTo>
                <a:lnTo>
                  <a:pt x="1378998" y="15"/>
                </a:lnTo>
                <a:lnTo>
                  <a:pt x="1423048" y="4"/>
                </a:lnTo>
                <a:lnTo>
                  <a:pt x="1467520" y="1"/>
                </a:lnTo>
                <a:lnTo>
                  <a:pt x="1512115" y="0"/>
                </a:lnTo>
                <a:lnTo>
                  <a:pt x="1555756" y="0"/>
                </a:lnTo>
                <a:lnTo>
                  <a:pt x="1595255" y="0"/>
                </a:lnTo>
                <a:lnTo>
                  <a:pt x="1637937" y="992"/>
                </a:lnTo>
                <a:lnTo>
                  <a:pt x="1682003" y="6137"/>
                </a:lnTo>
                <a:lnTo>
                  <a:pt x="1725486" y="9094"/>
                </a:lnTo>
                <a:lnTo>
                  <a:pt x="1764939" y="14821"/>
                </a:lnTo>
                <a:lnTo>
                  <a:pt x="1806614" y="16959"/>
                </a:lnTo>
                <a:lnTo>
                  <a:pt x="1844539" y="18585"/>
                </a:lnTo>
                <a:lnTo>
                  <a:pt x="1879920" y="23917"/>
                </a:lnTo>
                <a:lnTo>
                  <a:pt x="1921690" y="26221"/>
                </a:lnTo>
                <a:lnTo>
                  <a:pt x="1956137" y="29267"/>
                </a:lnTo>
                <a:lnTo>
                  <a:pt x="1998592" y="34444"/>
                </a:lnTo>
                <a:lnTo>
                  <a:pt x="2035641" y="41603"/>
                </a:lnTo>
                <a:lnTo>
                  <a:pt x="2075833" y="44247"/>
                </a:lnTo>
                <a:lnTo>
                  <a:pt x="2119206" y="52727"/>
                </a:lnTo>
                <a:lnTo>
                  <a:pt x="2160614" y="53556"/>
                </a:lnTo>
                <a:lnTo>
                  <a:pt x="2178843"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2590800"/>
          </a:xfrm>
        </p:spPr>
        <p:txBody>
          <a:bodyPr>
            <a:noAutofit/>
          </a:bodyPr>
          <a:lstStyle/>
          <a:p>
            <a:pPr algn="l"/>
            <a:r>
              <a:rPr lang="en-US" sz="2800" u="sng" dirty="0"/>
              <a:t>SAMPLE PROMPT:</a:t>
            </a:r>
            <a:r>
              <a:rPr lang="en-US" sz="2800" dirty="0"/>
              <a:t> </a:t>
            </a:r>
            <a:r>
              <a:rPr lang="en-US" sz="2800" i="1" dirty="0"/>
              <a:t>Discuss the novel’s setting and show how the setting helps to communicate the </a:t>
            </a:r>
            <a:r>
              <a:rPr lang="en-US" sz="2800" b="1" i="1" dirty="0"/>
              <a:t>novel’s theme.</a:t>
            </a:r>
            <a:endParaRPr lang="en-US" sz="2800" b="1" dirty="0"/>
          </a:p>
        </p:txBody>
      </p:sp>
      <p:sp>
        <p:nvSpPr>
          <p:cNvPr id="3" name="Content Placeholder 2"/>
          <p:cNvSpPr>
            <a:spLocks noGrp="1"/>
          </p:cNvSpPr>
          <p:nvPr>
            <p:ph idx="1"/>
          </p:nvPr>
        </p:nvSpPr>
        <p:spPr>
          <a:xfrm>
            <a:off x="228600" y="457200"/>
            <a:ext cx="8229600" cy="609600"/>
          </a:xfrm>
        </p:spPr>
        <p:txBody>
          <a:bodyPr/>
          <a:lstStyle/>
          <a:p>
            <a:r>
              <a:rPr lang="en-US" b="1" dirty="0"/>
              <a:t>I. UNDERSTAND THE PROMPT</a:t>
            </a:r>
            <a:endParaRPr lang="en-US" dirty="0"/>
          </a:p>
        </p:txBody>
      </p:sp>
      <p:sp>
        <p:nvSpPr>
          <p:cNvPr id="4" name="Rectangle 3"/>
          <p:cNvSpPr/>
          <p:nvPr/>
        </p:nvSpPr>
        <p:spPr>
          <a:xfrm>
            <a:off x="762000" y="3352800"/>
            <a:ext cx="6858000" cy="3046988"/>
          </a:xfrm>
          <a:prstGeom prst="rect">
            <a:avLst/>
          </a:prstGeom>
        </p:spPr>
        <p:txBody>
          <a:bodyPr wrap="square">
            <a:spAutoFit/>
          </a:bodyPr>
          <a:lstStyle/>
          <a:p>
            <a:r>
              <a:rPr lang="en-US" sz="2400" b="1" dirty="0"/>
              <a:t>• Divide into subsections: </a:t>
            </a:r>
            <a:r>
              <a:rPr lang="en-US" sz="2400" dirty="0"/>
              <a:t>#1 novel’s setting; #2 setting and theme.</a:t>
            </a:r>
          </a:p>
          <a:p>
            <a:r>
              <a:rPr lang="en-US" sz="2400" b="1" dirty="0"/>
              <a:t>• Ask questions: </a:t>
            </a:r>
            <a:r>
              <a:rPr lang="en-US" sz="2400" dirty="0"/>
              <a:t>What is the novel’s setting? How is the setting described? Why is the setting significant? Does the setting affect the characters? Does the setting change? If so, how does the change in setting affect the plot? What is the theme of the novel? How do the setting and theme relate to each other?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DEVELOP A THESIS</a:t>
            </a:r>
            <a:endParaRPr lang="en-US" dirty="0"/>
          </a:p>
        </p:txBody>
      </p:sp>
      <p:sp>
        <p:nvSpPr>
          <p:cNvPr id="3" name="Content Placeholder 2"/>
          <p:cNvSpPr>
            <a:spLocks noGrp="1"/>
          </p:cNvSpPr>
          <p:nvPr>
            <p:ph idx="1"/>
          </p:nvPr>
        </p:nvSpPr>
        <p:spPr/>
        <p:txBody>
          <a:bodyPr/>
          <a:lstStyle/>
          <a:p>
            <a:r>
              <a:rPr lang="en-US" b="1" dirty="0"/>
              <a:t>Poor thesis</a:t>
            </a:r>
            <a:r>
              <a:rPr lang="en-US" dirty="0"/>
              <a:t>: The novel’s setting helps to communicate the theme.</a:t>
            </a:r>
          </a:p>
          <a:p>
            <a:r>
              <a:rPr lang="en-US" b="1" dirty="0"/>
              <a:t>Explanation</a:t>
            </a:r>
            <a:r>
              <a:rPr lang="en-US" dirty="0"/>
              <a:t>: This thesis sounds too much like the prompt. How would you like to read many essays that all have the same unimaginative beginning? I wouldn’t, and neither would the AP graders. HINT. HINT.</a:t>
            </a:r>
          </a:p>
          <a:p>
            <a:endParaRPr lang="en-US" dirty="0"/>
          </a:p>
        </p:txBody>
      </p:sp>
    </p:spTree>
    <p:extLst>
      <p:ext uri="{BB962C8B-B14F-4D97-AF65-F5344CB8AC3E}">
        <p14:creationId xmlns:p14="http://schemas.microsoft.com/office/powerpoint/2010/main" val="201969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DEVELOP A THESIS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Better thesis</a:t>
            </a:r>
            <a:r>
              <a:rPr lang="en-US" dirty="0"/>
              <a:t>: In Joseph Conrad’s </a:t>
            </a:r>
            <a:r>
              <a:rPr lang="en-US" i="1" dirty="0"/>
              <a:t>Heart of Darkness</a:t>
            </a:r>
            <a:r>
              <a:rPr lang="en-US" dirty="0"/>
              <a:t>, the dark, mysterious landscape of the largely unexplored interior of the African jungle mirrors Marlow’s inner struggle to overcome his evil nature.</a:t>
            </a:r>
          </a:p>
          <a:p>
            <a:r>
              <a:rPr lang="en-US" b="1" dirty="0"/>
              <a:t>Explanation</a:t>
            </a:r>
            <a:r>
              <a:rPr lang="en-US" dirty="0"/>
              <a:t>: This thesis is better than the other two because it states what the writer intends to say in the essay, and it provides the writer’s opinion/point of view concerning the work being analyzed. The thesis does not directly identify the theme, but it does seem to suggest where the writer is headed with regards to his/her discussion of theme. </a:t>
            </a:r>
            <a:r>
              <a:rPr lang="en-US" i="1" dirty="0"/>
              <a:t>Notice that the third person, not first nor the second person, is being used.</a:t>
            </a:r>
            <a:endParaRPr lang="en-US" dirty="0"/>
          </a:p>
          <a:p>
            <a:endParaRPr lang="en-US" dirty="0"/>
          </a:p>
        </p:txBody>
      </p:sp>
      <p:sp>
        <p:nvSpPr>
          <p:cNvPr id="8" name="SMARTInkShape-79"/>
          <p:cNvSpPr/>
          <p:nvPr/>
        </p:nvSpPr>
        <p:spPr>
          <a:xfrm>
            <a:off x="2259211" y="2946797"/>
            <a:ext cx="5822114" cy="80358"/>
          </a:xfrm>
          <a:custGeom>
            <a:avLst/>
            <a:gdLst/>
            <a:ahLst/>
            <a:cxnLst/>
            <a:rect l="0" t="0" r="0" b="0"/>
            <a:pathLst>
              <a:path w="5822114" h="80358">
                <a:moveTo>
                  <a:pt x="0" y="0"/>
                </a:moveTo>
                <a:lnTo>
                  <a:pt x="22229" y="0"/>
                </a:lnTo>
                <a:lnTo>
                  <a:pt x="27408" y="2646"/>
                </a:lnTo>
                <a:lnTo>
                  <a:pt x="34077" y="7688"/>
                </a:lnTo>
                <a:lnTo>
                  <a:pt x="42524" y="8685"/>
                </a:lnTo>
                <a:lnTo>
                  <a:pt x="85499" y="8928"/>
                </a:lnTo>
                <a:lnTo>
                  <a:pt x="119225" y="9922"/>
                </a:lnTo>
                <a:lnTo>
                  <a:pt x="136035" y="15997"/>
                </a:lnTo>
                <a:lnTo>
                  <a:pt x="177262" y="17827"/>
                </a:lnTo>
                <a:lnTo>
                  <a:pt x="221550" y="26420"/>
                </a:lnTo>
                <a:lnTo>
                  <a:pt x="262013" y="26767"/>
                </a:lnTo>
                <a:lnTo>
                  <a:pt x="303614" y="26788"/>
                </a:lnTo>
                <a:lnTo>
                  <a:pt x="341974" y="26789"/>
                </a:lnTo>
                <a:lnTo>
                  <a:pt x="357372" y="27781"/>
                </a:lnTo>
                <a:lnTo>
                  <a:pt x="396630" y="34891"/>
                </a:lnTo>
                <a:lnTo>
                  <a:pt x="439682" y="35646"/>
                </a:lnTo>
                <a:lnTo>
                  <a:pt x="482312" y="35712"/>
                </a:lnTo>
                <a:lnTo>
                  <a:pt x="526783" y="35718"/>
                </a:lnTo>
                <a:lnTo>
                  <a:pt x="571417" y="35719"/>
                </a:lnTo>
                <a:lnTo>
                  <a:pt x="616063" y="35719"/>
                </a:lnTo>
                <a:lnTo>
                  <a:pt x="653228" y="35719"/>
                </a:lnTo>
                <a:lnTo>
                  <a:pt x="696695" y="42786"/>
                </a:lnTo>
                <a:lnTo>
                  <a:pt x="735051" y="44403"/>
                </a:lnTo>
                <a:lnTo>
                  <a:pt x="777254" y="44616"/>
                </a:lnTo>
                <a:lnTo>
                  <a:pt x="818934" y="44644"/>
                </a:lnTo>
                <a:lnTo>
                  <a:pt x="858084" y="44648"/>
                </a:lnTo>
                <a:lnTo>
                  <a:pt x="893133" y="47294"/>
                </a:lnTo>
                <a:lnTo>
                  <a:pt x="937639" y="52751"/>
                </a:lnTo>
                <a:lnTo>
                  <a:pt x="982268" y="53469"/>
                </a:lnTo>
                <a:lnTo>
                  <a:pt x="1024122" y="53556"/>
                </a:lnTo>
                <a:lnTo>
                  <a:pt x="1062081" y="53574"/>
                </a:lnTo>
                <a:lnTo>
                  <a:pt x="1098243" y="53577"/>
                </a:lnTo>
                <a:lnTo>
                  <a:pt x="1134049" y="54570"/>
                </a:lnTo>
                <a:lnTo>
                  <a:pt x="1172430" y="60646"/>
                </a:lnTo>
                <a:lnTo>
                  <a:pt x="1213195" y="62140"/>
                </a:lnTo>
                <a:lnTo>
                  <a:pt x="1249911" y="62435"/>
                </a:lnTo>
                <a:lnTo>
                  <a:pt x="1288472" y="62493"/>
                </a:lnTo>
                <a:lnTo>
                  <a:pt x="1329273" y="62505"/>
                </a:lnTo>
                <a:lnTo>
                  <a:pt x="1372132" y="62507"/>
                </a:lnTo>
                <a:lnTo>
                  <a:pt x="1410290" y="62508"/>
                </a:lnTo>
                <a:lnTo>
                  <a:pt x="1451231" y="62508"/>
                </a:lnTo>
                <a:lnTo>
                  <a:pt x="1491399" y="62508"/>
                </a:lnTo>
                <a:lnTo>
                  <a:pt x="1533876" y="65153"/>
                </a:lnTo>
                <a:lnTo>
                  <a:pt x="1575965" y="70196"/>
                </a:lnTo>
                <a:lnTo>
                  <a:pt x="1616359" y="71192"/>
                </a:lnTo>
                <a:lnTo>
                  <a:pt x="1658881" y="71389"/>
                </a:lnTo>
                <a:lnTo>
                  <a:pt x="1700978" y="66687"/>
                </a:lnTo>
                <a:lnTo>
                  <a:pt x="1740382" y="63333"/>
                </a:lnTo>
                <a:lnTo>
                  <a:pt x="1779475" y="62671"/>
                </a:lnTo>
                <a:lnTo>
                  <a:pt x="1820380" y="62540"/>
                </a:lnTo>
                <a:lnTo>
                  <a:pt x="1864252" y="62514"/>
                </a:lnTo>
                <a:lnTo>
                  <a:pt x="1908490" y="62509"/>
                </a:lnTo>
                <a:lnTo>
                  <a:pt x="1946185" y="62508"/>
                </a:lnTo>
                <a:lnTo>
                  <a:pt x="1989423" y="62508"/>
                </a:lnTo>
                <a:lnTo>
                  <a:pt x="2033536" y="59862"/>
                </a:lnTo>
                <a:lnTo>
                  <a:pt x="2075948" y="54819"/>
                </a:lnTo>
                <a:lnTo>
                  <a:pt x="2110763" y="53946"/>
                </a:lnTo>
                <a:lnTo>
                  <a:pt x="2146214" y="53687"/>
                </a:lnTo>
                <a:lnTo>
                  <a:pt x="2187612" y="53600"/>
                </a:lnTo>
                <a:lnTo>
                  <a:pt x="2221350" y="52592"/>
                </a:lnTo>
                <a:lnTo>
                  <a:pt x="2265660" y="46512"/>
                </a:lnTo>
                <a:lnTo>
                  <a:pt x="2308109" y="45016"/>
                </a:lnTo>
                <a:lnTo>
                  <a:pt x="2348576" y="44721"/>
                </a:lnTo>
                <a:lnTo>
                  <a:pt x="2382152" y="44670"/>
                </a:lnTo>
                <a:lnTo>
                  <a:pt x="2417236" y="44655"/>
                </a:lnTo>
                <a:lnTo>
                  <a:pt x="2451774" y="44650"/>
                </a:lnTo>
                <a:lnTo>
                  <a:pt x="2493261" y="44649"/>
                </a:lnTo>
                <a:lnTo>
                  <a:pt x="2527658" y="42003"/>
                </a:lnTo>
                <a:lnTo>
                  <a:pt x="2562985" y="37581"/>
                </a:lnTo>
                <a:lnTo>
                  <a:pt x="2605737" y="36087"/>
                </a:lnTo>
                <a:lnTo>
                  <a:pt x="2649974" y="35791"/>
                </a:lnTo>
                <a:lnTo>
                  <a:pt x="2694284" y="35733"/>
                </a:lnTo>
                <a:lnTo>
                  <a:pt x="2736734" y="35721"/>
                </a:lnTo>
                <a:lnTo>
                  <a:pt x="2771557" y="35719"/>
                </a:lnTo>
                <a:lnTo>
                  <a:pt x="2807010" y="35719"/>
                </a:lnTo>
                <a:lnTo>
                  <a:pt x="2848409" y="35719"/>
                </a:lnTo>
                <a:lnTo>
                  <a:pt x="2882146" y="35719"/>
                </a:lnTo>
                <a:lnTo>
                  <a:pt x="2926456" y="35719"/>
                </a:lnTo>
                <a:lnTo>
                  <a:pt x="2968906" y="35719"/>
                </a:lnTo>
                <a:lnTo>
                  <a:pt x="3003729" y="35719"/>
                </a:lnTo>
                <a:lnTo>
                  <a:pt x="3039182" y="35719"/>
                </a:lnTo>
                <a:lnTo>
                  <a:pt x="3074822" y="35719"/>
                </a:lnTo>
                <a:lnTo>
                  <a:pt x="3116283" y="35719"/>
                </a:lnTo>
                <a:lnTo>
                  <a:pt x="3150032" y="35719"/>
                </a:lnTo>
                <a:lnTo>
                  <a:pt x="3185168" y="36711"/>
                </a:lnTo>
                <a:lnTo>
                  <a:pt x="3219721" y="41855"/>
                </a:lnTo>
                <a:lnTo>
                  <a:pt x="3261213" y="44097"/>
                </a:lnTo>
                <a:lnTo>
                  <a:pt x="3295611" y="44485"/>
                </a:lnTo>
                <a:lnTo>
                  <a:pt x="3330938" y="44600"/>
                </a:lnTo>
                <a:lnTo>
                  <a:pt x="3366541" y="44634"/>
                </a:lnTo>
                <a:lnTo>
                  <a:pt x="3409386" y="44646"/>
                </a:lnTo>
                <a:lnTo>
                  <a:pt x="3453642" y="50785"/>
                </a:lnTo>
                <a:lnTo>
                  <a:pt x="3488777" y="52751"/>
                </a:lnTo>
                <a:lnTo>
                  <a:pt x="3524323" y="53333"/>
                </a:lnTo>
                <a:lnTo>
                  <a:pt x="3559990" y="53505"/>
                </a:lnTo>
                <a:lnTo>
                  <a:pt x="3594701" y="53556"/>
                </a:lnTo>
                <a:lnTo>
                  <a:pt x="3636246" y="53574"/>
                </a:lnTo>
                <a:lnTo>
                  <a:pt x="3670654" y="53577"/>
                </a:lnTo>
                <a:lnTo>
                  <a:pt x="3705984" y="53578"/>
                </a:lnTo>
                <a:lnTo>
                  <a:pt x="3748737" y="53578"/>
                </a:lnTo>
                <a:lnTo>
                  <a:pt x="3792974" y="53578"/>
                </a:lnTo>
                <a:lnTo>
                  <a:pt x="3828107" y="53578"/>
                </a:lnTo>
                <a:lnTo>
                  <a:pt x="3863651" y="53578"/>
                </a:lnTo>
                <a:lnTo>
                  <a:pt x="3898326" y="53578"/>
                </a:lnTo>
                <a:lnTo>
                  <a:pt x="3939858" y="53578"/>
                </a:lnTo>
                <a:lnTo>
                  <a:pt x="3974264" y="53578"/>
                </a:lnTo>
                <a:lnTo>
                  <a:pt x="4009594" y="53578"/>
                </a:lnTo>
                <a:lnTo>
                  <a:pt x="4045196" y="53578"/>
                </a:lnTo>
                <a:lnTo>
                  <a:pt x="4080882" y="53578"/>
                </a:lnTo>
                <a:lnTo>
                  <a:pt x="4116591" y="53578"/>
                </a:lnTo>
                <a:lnTo>
                  <a:pt x="4152306" y="53578"/>
                </a:lnTo>
                <a:lnTo>
                  <a:pt x="4190671" y="53578"/>
                </a:lnTo>
                <a:lnTo>
                  <a:pt x="4230810" y="53578"/>
                </a:lnTo>
                <a:lnTo>
                  <a:pt x="4267839" y="50932"/>
                </a:lnTo>
                <a:lnTo>
                  <a:pt x="4303946" y="46510"/>
                </a:lnTo>
                <a:lnTo>
                  <a:pt x="4339780" y="45200"/>
                </a:lnTo>
                <a:lnTo>
                  <a:pt x="4375532" y="44812"/>
                </a:lnTo>
                <a:lnTo>
                  <a:pt x="4411261" y="44697"/>
                </a:lnTo>
                <a:lnTo>
                  <a:pt x="4446983" y="44663"/>
                </a:lnTo>
                <a:lnTo>
                  <a:pt x="4482702" y="44652"/>
                </a:lnTo>
                <a:lnTo>
                  <a:pt x="4518422" y="44649"/>
                </a:lnTo>
                <a:lnTo>
                  <a:pt x="4554141" y="44649"/>
                </a:lnTo>
                <a:lnTo>
                  <a:pt x="4592505" y="44648"/>
                </a:lnTo>
                <a:lnTo>
                  <a:pt x="4632646" y="44648"/>
                </a:lnTo>
                <a:lnTo>
                  <a:pt x="4669675" y="44648"/>
                </a:lnTo>
                <a:lnTo>
                  <a:pt x="4705782" y="42003"/>
                </a:lnTo>
                <a:lnTo>
                  <a:pt x="4741616" y="37581"/>
                </a:lnTo>
                <a:lnTo>
                  <a:pt x="4780014" y="36270"/>
                </a:lnTo>
                <a:lnTo>
                  <a:pt x="4820165" y="35882"/>
                </a:lnTo>
                <a:lnTo>
                  <a:pt x="4857196" y="35767"/>
                </a:lnTo>
                <a:lnTo>
                  <a:pt x="4893304" y="33087"/>
                </a:lnTo>
                <a:lnTo>
                  <a:pt x="4929139" y="28655"/>
                </a:lnTo>
                <a:lnTo>
                  <a:pt x="4967538" y="27342"/>
                </a:lnTo>
                <a:lnTo>
                  <a:pt x="5007688" y="26952"/>
                </a:lnTo>
                <a:lnTo>
                  <a:pt x="5044720" y="26837"/>
                </a:lnTo>
                <a:lnTo>
                  <a:pt x="5083473" y="26803"/>
                </a:lnTo>
                <a:lnTo>
                  <a:pt x="5123730" y="26793"/>
                </a:lnTo>
                <a:lnTo>
                  <a:pt x="5160793" y="29436"/>
                </a:lnTo>
                <a:lnTo>
                  <a:pt x="5199556" y="33857"/>
                </a:lnTo>
                <a:lnTo>
                  <a:pt x="5239815" y="35167"/>
                </a:lnTo>
                <a:lnTo>
                  <a:pt x="5276879" y="35555"/>
                </a:lnTo>
                <a:lnTo>
                  <a:pt x="5312997" y="35670"/>
                </a:lnTo>
                <a:lnTo>
                  <a:pt x="5348833" y="35704"/>
                </a:lnTo>
                <a:lnTo>
                  <a:pt x="5384587" y="38360"/>
                </a:lnTo>
                <a:lnTo>
                  <a:pt x="5420316" y="42785"/>
                </a:lnTo>
                <a:lnTo>
                  <a:pt x="5463204" y="44280"/>
                </a:lnTo>
                <a:lnTo>
                  <a:pt x="5506475" y="45568"/>
                </a:lnTo>
                <a:lnTo>
                  <a:pt x="5544716" y="51702"/>
                </a:lnTo>
                <a:lnTo>
                  <a:pt x="5585672" y="57948"/>
                </a:lnTo>
                <a:lnTo>
                  <a:pt x="5624851" y="62599"/>
                </a:lnTo>
                <a:lnTo>
                  <a:pt x="5665499" y="70078"/>
                </a:lnTo>
                <a:lnTo>
                  <a:pt x="5703961" y="73904"/>
                </a:lnTo>
                <a:lnTo>
                  <a:pt x="5729466" y="79090"/>
                </a:lnTo>
                <a:lnTo>
                  <a:pt x="5770424" y="80317"/>
                </a:lnTo>
                <a:lnTo>
                  <a:pt x="5788015" y="80357"/>
                </a:lnTo>
                <a:lnTo>
                  <a:pt x="5794745" y="77717"/>
                </a:lnTo>
                <a:lnTo>
                  <a:pt x="5802410" y="72678"/>
                </a:lnTo>
                <a:lnTo>
                  <a:pt x="5811053" y="70690"/>
                </a:lnTo>
                <a:lnTo>
                  <a:pt x="5820498" y="63781"/>
                </a:lnTo>
                <a:lnTo>
                  <a:pt x="5821419" y="60428"/>
                </a:lnTo>
                <a:lnTo>
                  <a:pt x="5822113" y="46290"/>
                </a:lnTo>
                <a:lnTo>
                  <a:pt x="5813227"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80"/>
          <p:cNvSpPr/>
          <p:nvPr/>
        </p:nvSpPr>
        <p:spPr>
          <a:xfrm>
            <a:off x="705456" y="1991320"/>
            <a:ext cx="366108" cy="616117"/>
          </a:xfrm>
          <a:custGeom>
            <a:avLst/>
            <a:gdLst/>
            <a:ahLst/>
            <a:cxnLst/>
            <a:rect l="0" t="0" r="0" b="0"/>
            <a:pathLst>
              <a:path w="366108" h="616117">
                <a:moveTo>
                  <a:pt x="169653" y="0"/>
                </a:moveTo>
                <a:lnTo>
                  <a:pt x="153045" y="0"/>
                </a:lnTo>
                <a:lnTo>
                  <a:pt x="133751" y="15446"/>
                </a:lnTo>
                <a:lnTo>
                  <a:pt x="127900" y="17779"/>
                </a:lnTo>
                <a:lnTo>
                  <a:pt x="104166" y="38809"/>
                </a:lnTo>
                <a:lnTo>
                  <a:pt x="86640" y="60661"/>
                </a:lnTo>
                <a:lnTo>
                  <a:pt x="59888" y="83236"/>
                </a:lnTo>
                <a:lnTo>
                  <a:pt x="32741" y="123433"/>
                </a:lnTo>
                <a:lnTo>
                  <a:pt x="12888" y="154698"/>
                </a:lnTo>
                <a:lnTo>
                  <a:pt x="9103" y="165781"/>
                </a:lnTo>
                <a:lnTo>
                  <a:pt x="3131" y="176341"/>
                </a:lnTo>
                <a:lnTo>
                  <a:pt x="14" y="220191"/>
                </a:lnTo>
                <a:lnTo>
                  <a:pt x="0" y="226186"/>
                </a:lnTo>
                <a:lnTo>
                  <a:pt x="2640" y="232157"/>
                </a:lnTo>
                <a:lnTo>
                  <a:pt x="6128" y="238119"/>
                </a:lnTo>
                <a:lnTo>
                  <a:pt x="9084" y="247053"/>
                </a:lnTo>
                <a:lnTo>
                  <a:pt x="13292" y="253007"/>
                </a:lnTo>
                <a:lnTo>
                  <a:pt x="18469" y="256315"/>
                </a:lnTo>
                <a:lnTo>
                  <a:pt x="24078" y="258777"/>
                </a:lnTo>
                <a:lnTo>
                  <a:pt x="44654" y="274338"/>
                </a:lnTo>
                <a:lnTo>
                  <a:pt x="61288" y="276330"/>
                </a:lnTo>
                <a:lnTo>
                  <a:pt x="77545" y="277716"/>
                </a:lnTo>
                <a:lnTo>
                  <a:pt x="103269" y="284914"/>
                </a:lnTo>
                <a:lnTo>
                  <a:pt x="144943" y="285736"/>
                </a:lnTo>
                <a:lnTo>
                  <a:pt x="172229" y="285750"/>
                </a:lnTo>
                <a:lnTo>
                  <a:pt x="174347" y="286742"/>
                </a:lnTo>
                <a:lnTo>
                  <a:pt x="175759" y="288396"/>
                </a:lnTo>
                <a:lnTo>
                  <a:pt x="176700" y="290490"/>
                </a:lnTo>
                <a:lnTo>
                  <a:pt x="178320" y="291887"/>
                </a:lnTo>
                <a:lnTo>
                  <a:pt x="182766" y="293439"/>
                </a:lnTo>
                <a:lnTo>
                  <a:pt x="184348" y="294845"/>
                </a:lnTo>
                <a:lnTo>
                  <a:pt x="186106" y="299053"/>
                </a:lnTo>
                <a:lnTo>
                  <a:pt x="187567" y="300572"/>
                </a:lnTo>
                <a:lnTo>
                  <a:pt x="192380" y="302710"/>
                </a:lnTo>
                <a:lnTo>
                  <a:pt x="191749" y="303010"/>
                </a:lnTo>
                <a:lnTo>
                  <a:pt x="190337" y="303210"/>
                </a:lnTo>
                <a:lnTo>
                  <a:pt x="189396" y="304335"/>
                </a:lnTo>
                <a:lnTo>
                  <a:pt x="188350" y="308232"/>
                </a:lnTo>
                <a:lnTo>
                  <a:pt x="187078" y="309668"/>
                </a:lnTo>
                <a:lnTo>
                  <a:pt x="169454" y="319439"/>
                </a:lnTo>
                <a:lnTo>
                  <a:pt x="162448" y="321068"/>
                </a:lnTo>
                <a:lnTo>
                  <a:pt x="153935" y="327527"/>
                </a:lnTo>
                <a:lnTo>
                  <a:pt x="144518" y="330020"/>
                </a:lnTo>
                <a:lnTo>
                  <a:pt x="143967" y="331139"/>
                </a:lnTo>
                <a:lnTo>
                  <a:pt x="142907" y="338951"/>
                </a:lnTo>
                <a:lnTo>
                  <a:pt x="142877" y="334476"/>
                </a:lnTo>
                <a:lnTo>
                  <a:pt x="143865" y="333117"/>
                </a:lnTo>
                <a:lnTo>
                  <a:pt x="150554" y="330757"/>
                </a:lnTo>
                <a:lnTo>
                  <a:pt x="172753" y="330408"/>
                </a:lnTo>
                <a:lnTo>
                  <a:pt x="178638" y="327757"/>
                </a:lnTo>
                <a:lnTo>
                  <a:pt x="184560" y="324264"/>
                </a:lnTo>
                <a:lnTo>
                  <a:pt x="196447" y="322021"/>
                </a:lnTo>
                <a:lnTo>
                  <a:pt x="203609" y="321578"/>
                </a:lnTo>
                <a:lnTo>
                  <a:pt x="214854" y="328551"/>
                </a:lnTo>
                <a:lnTo>
                  <a:pt x="221577" y="330034"/>
                </a:lnTo>
                <a:lnTo>
                  <a:pt x="227482" y="335031"/>
                </a:lnTo>
                <a:lnTo>
                  <a:pt x="228049" y="336463"/>
                </a:lnTo>
                <a:lnTo>
                  <a:pt x="227436" y="337418"/>
                </a:lnTo>
                <a:lnTo>
                  <a:pt x="226034" y="338055"/>
                </a:lnTo>
                <a:lnTo>
                  <a:pt x="225100" y="339472"/>
                </a:lnTo>
                <a:lnTo>
                  <a:pt x="223785" y="346206"/>
                </a:lnTo>
                <a:lnTo>
                  <a:pt x="223478" y="351646"/>
                </a:lnTo>
                <a:lnTo>
                  <a:pt x="220695" y="357371"/>
                </a:lnTo>
                <a:lnTo>
                  <a:pt x="209007" y="372095"/>
                </a:lnTo>
                <a:lnTo>
                  <a:pt x="203444" y="383982"/>
                </a:lnTo>
                <a:lnTo>
                  <a:pt x="197570" y="389932"/>
                </a:lnTo>
                <a:lnTo>
                  <a:pt x="184099" y="399852"/>
                </a:lnTo>
                <a:lnTo>
                  <a:pt x="145860" y="443435"/>
                </a:lnTo>
                <a:lnTo>
                  <a:pt x="133939" y="458046"/>
                </a:lnTo>
                <a:lnTo>
                  <a:pt x="118721" y="481651"/>
                </a:lnTo>
                <a:lnTo>
                  <a:pt x="116259" y="487911"/>
                </a:lnTo>
                <a:lnTo>
                  <a:pt x="110287" y="498006"/>
                </a:lnTo>
                <a:lnTo>
                  <a:pt x="107084" y="512131"/>
                </a:lnTo>
                <a:lnTo>
                  <a:pt x="100262" y="526296"/>
                </a:lnTo>
                <a:lnTo>
                  <a:pt x="98226" y="565544"/>
                </a:lnTo>
                <a:lnTo>
                  <a:pt x="100866" y="571499"/>
                </a:lnTo>
                <a:lnTo>
                  <a:pt x="104355" y="577453"/>
                </a:lnTo>
                <a:lnTo>
                  <a:pt x="107311" y="586383"/>
                </a:lnTo>
                <a:lnTo>
                  <a:pt x="111519" y="592336"/>
                </a:lnTo>
                <a:lnTo>
                  <a:pt x="116696" y="595644"/>
                </a:lnTo>
                <a:lnTo>
                  <a:pt x="122304" y="598106"/>
                </a:lnTo>
                <a:lnTo>
                  <a:pt x="131040" y="604078"/>
                </a:lnTo>
                <a:lnTo>
                  <a:pt x="139912" y="606288"/>
                </a:lnTo>
                <a:lnTo>
                  <a:pt x="145852" y="606806"/>
                </a:lnTo>
                <a:lnTo>
                  <a:pt x="151799" y="609681"/>
                </a:lnTo>
                <a:lnTo>
                  <a:pt x="154774" y="611837"/>
                </a:lnTo>
                <a:lnTo>
                  <a:pt x="168442" y="614871"/>
                </a:lnTo>
                <a:lnTo>
                  <a:pt x="211739" y="616116"/>
                </a:lnTo>
                <a:lnTo>
                  <a:pt x="235219" y="615150"/>
                </a:lnTo>
                <a:lnTo>
                  <a:pt x="270864" y="608046"/>
                </a:lnTo>
                <a:lnTo>
                  <a:pt x="288718" y="606472"/>
                </a:lnTo>
                <a:lnTo>
                  <a:pt x="331601" y="590978"/>
                </a:lnTo>
                <a:lnTo>
                  <a:pt x="354017" y="581813"/>
                </a:lnTo>
                <a:lnTo>
                  <a:pt x="366107" y="5715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81"/>
          <p:cNvSpPr/>
          <p:nvPr/>
        </p:nvSpPr>
        <p:spPr>
          <a:xfrm>
            <a:off x="5482831" y="1937743"/>
            <a:ext cx="2402084" cy="53578"/>
          </a:xfrm>
          <a:custGeom>
            <a:avLst/>
            <a:gdLst/>
            <a:ahLst/>
            <a:cxnLst/>
            <a:rect l="0" t="0" r="0" b="0"/>
            <a:pathLst>
              <a:path w="2402084" h="53578">
                <a:moveTo>
                  <a:pt x="62505" y="35718"/>
                </a:moveTo>
                <a:lnTo>
                  <a:pt x="50076" y="35718"/>
                </a:lnTo>
                <a:lnTo>
                  <a:pt x="44414" y="33072"/>
                </a:lnTo>
                <a:lnTo>
                  <a:pt x="20003" y="12040"/>
                </a:lnTo>
                <a:lnTo>
                  <a:pt x="10581" y="9339"/>
                </a:lnTo>
                <a:lnTo>
                  <a:pt x="10030" y="8210"/>
                </a:lnTo>
                <a:lnTo>
                  <a:pt x="9417" y="4310"/>
                </a:lnTo>
                <a:lnTo>
                  <a:pt x="8263" y="2873"/>
                </a:lnTo>
                <a:lnTo>
                  <a:pt x="3" y="1"/>
                </a:lnTo>
                <a:lnTo>
                  <a:pt x="0" y="0"/>
                </a:lnTo>
                <a:lnTo>
                  <a:pt x="40705" y="991"/>
                </a:lnTo>
                <a:lnTo>
                  <a:pt x="68451" y="8101"/>
                </a:lnTo>
                <a:lnTo>
                  <a:pt x="84221" y="9676"/>
                </a:lnTo>
                <a:lnTo>
                  <a:pt x="117963" y="16585"/>
                </a:lnTo>
                <a:lnTo>
                  <a:pt x="162138" y="17747"/>
                </a:lnTo>
                <a:lnTo>
                  <a:pt x="205565" y="17844"/>
                </a:lnTo>
                <a:lnTo>
                  <a:pt x="241135" y="17856"/>
                </a:lnTo>
                <a:lnTo>
                  <a:pt x="282962" y="17858"/>
                </a:lnTo>
                <a:lnTo>
                  <a:pt x="323562" y="17858"/>
                </a:lnTo>
                <a:lnTo>
                  <a:pt x="364764" y="17859"/>
                </a:lnTo>
                <a:lnTo>
                  <a:pt x="408695" y="17859"/>
                </a:lnTo>
                <a:lnTo>
                  <a:pt x="443774" y="18851"/>
                </a:lnTo>
                <a:lnTo>
                  <a:pt x="479304" y="23995"/>
                </a:lnTo>
                <a:lnTo>
                  <a:pt x="514966" y="25961"/>
                </a:lnTo>
                <a:lnTo>
                  <a:pt x="549676" y="26543"/>
                </a:lnTo>
                <a:lnTo>
                  <a:pt x="591220" y="26740"/>
                </a:lnTo>
                <a:lnTo>
                  <a:pt x="625628" y="26774"/>
                </a:lnTo>
                <a:lnTo>
                  <a:pt x="660958" y="26784"/>
                </a:lnTo>
                <a:lnTo>
                  <a:pt x="696561" y="29433"/>
                </a:lnTo>
                <a:lnTo>
                  <a:pt x="739407" y="34477"/>
                </a:lnTo>
                <a:lnTo>
                  <a:pt x="783662" y="35473"/>
                </a:lnTo>
                <a:lnTo>
                  <a:pt x="819790" y="35645"/>
                </a:lnTo>
                <a:lnTo>
                  <a:pt x="860480" y="35696"/>
                </a:lnTo>
                <a:lnTo>
                  <a:pt x="898113" y="35712"/>
                </a:lnTo>
                <a:lnTo>
                  <a:pt x="934399" y="35716"/>
                </a:lnTo>
                <a:lnTo>
                  <a:pt x="970286" y="35717"/>
                </a:lnTo>
                <a:lnTo>
                  <a:pt x="1006054" y="35718"/>
                </a:lnTo>
                <a:lnTo>
                  <a:pt x="1042780" y="35718"/>
                </a:lnTo>
                <a:lnTo>
                  <a:pt x="1083648" y="35718"/>
                </a:lnTo>
                <a:lnTo>
                  <a:pt x="1121333" y="35718"/>
                </a:lnTo>
                <a:lnTo>
                  <a:pt x="1157635" y="35718"/>
                </a:lnTo>
                <a:lnTo>
                  <a:pt x="1194518" y="35718"/>
                </a:lnTo>
                <a:lnTo>
                  <a:pt x="1235433" y="35718"/>
                </a:lnTo>
                <a:lnTo>
                  <a:pt x="1273132" y="35718"/>
                </a:lnTo>
                <a:lnTo>
                  <a:pt x="1310430" y="35718"/>
                </a:lnTo>
                <a:lnTo>
                  <a:pt x="1351467" y="34726"/>
                </a:lnTo>
                <a:lnTo>
                  <a:pt x="1389202" y="29581"/>
                </a:lnTo>
                <a:lnTo>
                  <a:pt x="1425519" y="27616"/>
                </a:lnTo>
                <a:lnTo>
                  <a:pt x="1461415" y="27033"/>
                </a:lnTo>
                <a:lnTo>
                  <a:pt x="1497186" y="27853"/>
                </a:lnTo>
                <a:lnTo>
                  <a:pt x="1532921" y="32947"/>
                </a:lnTo>
                <a:lnTo>
                  <a:pt x="1568644" y="34897"/>
                </a:lnTo>
                <a:lnTo>
                  <a:pt x="1603372" y="35475"/>
                </a:lnTo>
                <a:lnTo>
                  <a:pt x="1644922" y="35670"/>
                </a:lnTo>
                <a:lnTo>
                  <a:pt x="1679330" y="35704"/>
                </a:lnTo>
                <a:lnTo>
                  <a:pt x="1721772" y="35715"/>
                </a:lnTo>
                <a:lnTo>
                  <a:pt x="1765948" y="35717"/>
                </a:lnTo>
                <a:lnTo>
                  <a:pt x="1810246" y="35718"/>
                </a:lnTo>
                <a:lnTo>
                  <a:pt x="1852693" y="40458"/>
                </a:lnTo>
                <a:lnTo>
                  <a:pt x="1893159" y="43820"/>
                </a:lnTo>
                <a:lnTo>
                  <a:pt x="1926735" y="44402"/>
                </a:lnTo>
                <a:lnTo>
                  <a:pt x="1970990" y="44599"/>
                </a:lnTo>
                <a:lnTo>
                  <a:pt x="2008689" y="44638"/>
                </a:lnTo>
                <a:lnTo>
                  <a:pt x="2044799" y="43653"/>
                </a:lnTo>
                <a:lnTo>
                  <a:pt x="2084791" y="36959"/>
                </a:lnTo>
                <a:lnTo>
                  <a:pt x="2125813" y="35881"/>
                </a:lnTo>
                <a:lnTo>
                  <a:pt x="2168992" y="35739"/>
                </a:lnTo>
                <a:lnTo>
                  <a:pt x="2206880" y="35721"/>
                </a:lnTo>
                <a:lnTo>
                  <a:pt x="2246889" y="35718"/>
                </a:lnTo>
                <a:lnTo>
                  <a:pt x="2290673" y="35718"/>
                </a:lnTo>
                <a:lnTo>
                  <a:pt x="2332555" y="36710"/>
                </a:lnTo>
                <a:lnTo>
                  <a:pt x="2350949" y="43406"/>
                </a:lnTo>
                <a:lnTo>
                  <a:pt x="2386818" y="44615"/>
                </a:lnTo>
                <a:lnTo>
                  <a:pt x="2388930" y="45618"/>
                </a:lnTo>
                <a:lnTo>
                  <a:pt x="2390338" y="47279"/>
                </a:lnTo>
                <a:lnTo>
                  <a:pt x="2392989" y="53209"/>
                </a:lnTo>
                <a:lnTo>
                  <a:pt x="2402083" y="5357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2"/>
          <p:cNvSpPr/>
          <p:nvPr/>
        </p:nvSpPr>
        <p:spPr>
          <a:xfrm>
            <a:off x="3286125" y="1928813"/>
            <a:ext cx="1660923" cy="53579"/>
          </a:xfrm>
          <a:custGeom>
            <a:avLst/>
            <a:gdLst/>
            <a:ahLst/>
            <a:cxnLst/>
            <a:rect l="0" t="0" r="0" b="0"/>
            <a:pathLst>
              <a:path w="1660923" h="53579">
                <a:moveTo>
                  <a:pt x="0" y="26789"/>
                </a:moveTo>
                <a:lnTo>
                  <a:pt x="0" y="34477"/>
                </a:lnTo>
                <a:lnTo>
                  <a:pt x="992" y="34891"/>
                </a:lnTo>
                <a:lnTo>
                  <a:pt x="30176" y="35718"/>
                </a:lnTo>
                <a:lnTo>
                  <a:pt x="32024" y="36710"/>
                </a:lnTo>
                <a:lnTo>
                  <a:pt x="33256" y="38364"/>
                </a:lnTo>
                <a:lnTo>
                  <a:pt x="34077" y="40459"/>
                </a:lnTo>
                <a:lnTo>
                  <a:pt x="35616" y="41855"/>
                </a:lnTo>
                <a:lnTo>
                  <a:pt x="39973" y="43407"/>
                </a:lnTo>
                <a:lnTo>
                  <a:pt x="65743" y="45567"/>
                </a:lnTo>
                <a:lnTo>
                  <a:pt x="82986" y="52327"/>
                </a:lnTo>
                <a:lnTo>
                  <a:pt x="127494" y="53563"/>
                </a:lnTo>
                <a:lnTo>
                  <a:pt x="171590" y="53577"/>
                </a:lnTo>
                <a:lnTo>
                  <a:pt x="211449" y="53578"/>
                </a:lnTo>
                <a:lnTo>
                  <a:pt x="253014" y="53578"/>
                </a:lnTo>
                <a:lnTo>
                  <a:pt x="297326" y="53578"/>
                </a:lnTo>
                <a:lnTo>
                  <a:pt x="341423" y="53578"/>
                </a:lnTo>
                <a:lnTo>
                  <a:pt x="383376" y="53578"/>
                </a:lnTo>
                <a:lnTo>
                  <a:pt x="426710" y="53578"/>
                </a:lnTo>
                <a:lnTo>
                  <a:pt x="448563" y="50932"/>
                </a:lnTo>
                <a:lnTo>
                  <a:pt x="493177" y="45200"/>
                </a:lnTo>
                <a:lnTo>
                  <a:pt x="537823" y="44696"/>
                </a:lnTo>
                <a:lnTo>
                  <a:pt x="579706" y="44654"/>
                </a:lnTo>
                <a:lnTo>
                  <a:pt x="617425" y="44649"/>
                </a:lnTo>
                <a:lnTo>
                  <a:pt x="658320" y="44648"/>
                </a:lnTo>
                <a:lnTo>
                  <a:pt x="697365" y="44648"/>
                </a:lnTo>
                <a:lnTo>
                  <a:pt x="736536" y="44648"/>
                </a:lnTo>
                <a:lnTo>
                  <a:pt x="774803" y="44648"/>
                </a:lnTo>
                <a:lnTo>
                  <a:pt x="813504" y="44648"/>
                </a:lnTo>
                <a:lnTo>
                  <a:pt x="857369" y="44648"/>
                </a:lnTo>
                <a:lnTo>
                  <a:pt x="897493" y="42002"/>
                </a:lnTo>
                <a:lnTo>
                  <a:pt x="939830" y="36546"/>
                </a:lnTo>
                <a:lnTo>
                  <a:pt x="982557" y="35827"/>
                </a:lnTo>
                <a:lnTo>
                  <a:pt x="1019885" y="33087"/>
                </a:lnTo>
                <a:lnTo>
                  <a:pt x="1062883" y="27618"/>
                </a:lnTo>
                <a:lnTo>
                  <a:pt x="1107314" y="26898"/>
                </a:lnTo>
                <a:lnTo>
                  <a:pt x="1151934" y="24157"/>
                </a:lnTo>
                <a:lnTo>
                  <a:pt x="1195587" y="18688"/>
                </a:lnTo>
                <a:lnTo>
                  <a:pt x="1233538" y="17968"/>
                </a:lnTo>
                <a:lnTo>
                  <a:pt x="1274463" y="17873"/>
                </a:lnTo>
                <a:lnTo>
                  <a:pt x="1296715" y="15217"/>
                </a:lnTo>
                <a:lnTo>
                  <a:pt x="1333568" y="9757"/>
                </a:lnTo>
                <a:lnTo>
                  <a:pt x="1377240" y="9002"/>
                </a:lnTo>
                <a:lnTo>
                  <a:pt x="1419924" y="8936"/>
                </a:lnTo>
                <a:lnTo>
                  <a:pt x="1464301" y="8930"/>
                </a:lnTo>
                <a:lnTo>
                  <a:pt x="1476300" y="7937"/>
                </a:lnTo>
                <a:lnTo>
                  <a:pt x="1518043" y="551"/>
                </a:lnTo>
                <a:lnTo>
                  <a:pt x="1559535" y="21"/>
                </a:lnTo>
                <a:lnTo>
                  <a:pt x="1599736" y="0"/>
                </a:lnTo>
                <a:lnTo>
                  <a:pt x="1642797" y="0"/>
                </a:lnTo>
                <a:lnTo>
                  <a:pt x="166092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DEVELOP A THESIS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Best thesis</a:t>
            </a:r>
            <a:r>
              <a:rPr lang="en-US" dirty="0"/>
              <a:t>: In Joseph Conrad’s </a:t>
            </a:r>
            <a:r>
              <a:rPr lang="en-US" i="1" dirty="0"/>
              <a:t>Heart of Darkness</a:t>
            </a:r>
            <a:r>
              <a:rPr lang="en-US" dirty="0"/>
              <a:t>, the dense, mysterious landscape of the largely unexplored interior of the African jungle represents the darkness in man’s heart, a darkness that the protagonist, Marlow, and all people struggle to overcome.</a:t>
            </a:r>
          </a:p>
          <a:p>
            <a:r>
              <a:rPr lang="en-US" b="1" dirty="0"/>
              <a:t>Explanation</a:t>
            </a:r>
            <a:r>
              <a:rPr lang="en-US" dirty="0"/>
              <a:t>: This thesis is, admittedly, wordy. Not all great theses need to be this long. In fact, the thesis would be a success if it had stopped after the phrase, “the darkness in man’s heart.” What makes this particular thesis strong is that it has all of the ingredients of the others and it specifically identifies the theme of the novel. </a:t>
            </a:r>
            <a:r>
              <a:rPr lang="en-US" i="1" dirty="0"/>
              <a:t>In class discussion; you will learn tricks of the trade that will allow you to write interesting theses and introduction paragraphs that will delight and impress your readers.</a:t>
            </a:r>
            <a:endParaRPr lang="en-US" dirty="0"/>
          </a:p>
          <a:p>
            <a:endParaRPr lang="en-US" dirty="0"/>
          </a:p>
        </p:txBody>
      </p:sp>
      <p:grpSp>
        <p:nvGrpSpPr>
          <p:cNvPr id="21" name="SMARTInkShape-Group53"/>
          <p:cNvGrpSpPr/>
          <p:nvPr/>
        </p:nvGrpSpPr>
        <p:grpSpPr>
          <a:xfrm>
            <a:off x="2143125" y="2554055"/>
            <a:ext cx="437556" cy="365944"/>
            <a:chOff x="2143125" y="2554055"/>
            <a:chExt cx="437556" cy="365944"/>
          </a:xfrm>
        </p:grpSpPr>
        <p:sp>
          <p:nvSpPr>
            <p:cNvPr id="18" name="SMARTInkShape-83"/>
            <p:cNvSpPr/>
            <p:nvPr/>
          </p:nvSpPr>
          <p:spPr>
            <a:xfrm>
              <a:off x="2437815" y="2741415"/>
              <a:ext cx="62499" cy="53459"/>
            </a:xfrm>
            <a:custGeom>
              <a:avLst/>
              <a:gdLst/>
              <a:ahLst/>
              <a:cxnLst/>
              <a:rect l="0" t="0" r="0" b="0"/>
              <a:pathLst>
                <a:path w="62499" h="53459">
                  <a:moveTo>
                    <a:pt x="62498" y="17858"/>
                  </a:moveTo>
                  <a:lnTo>
                    <a:pt x="53578" y="17858"/>
                  </a:lnTo>
                  <a:lnTo>
                    <a:pt x="53568" y="108"/>
                  </a:lnTo>
                  <a:lnTo>
                    <a:pt x="40007" y="0"/>
                  </a:lnTo>
                  <a:lnTo>
                    <a:pt x="38574" y="992"/>
                  </a:lnTo>
                  <a:lnTo>
                    <a:pt x="37619" y="2645"/>
                  </a:lnTo>
                  <a:lnTo>
                    <a:pt x="36982" y="4740"/>
                  </a:lnTo>
                  <a:lnTo>
                    <a:pt x="35565" y="6136"/>
                  </a:lnTo>
                  <a:lnTo>
                    <a:pt x="26163" y="11023"/>
                  </a:lnTo>
                  <a:lnTo>
                    <a:pt x="19491" y="16508"/>
                  </a:lnTo>
                  <a:lnTo>
                    <a:pt x="13595" y="17458"/>
                  </a:lnTo>
                  <a:lnTo>
                    <a:pt x="12037" y="18584"/>
                  </a:lnTo>
                  <a:lnTo>
                    <a:pt x="10998" y="20327"/>
                  </a:lnTo>
                  <a:lnTo>
                    <a:pt x="10305" y="22481"/>
                  </a:lnTo>
                  <a:lnTo>
                    <a:pt x="8851" y="23916"/>
                  </a:lnTo>
                  <a:lnTo>
                    <a:pt x="4589" y="25512"/>
                  </a:lnTo>
                  <a:lnTo>
                    <a:pt x="3056" y="26929"/>
                  </a:lnTo>
                  <a:lnTo>
                    <a:pt x="394" y="34364"/>
                  </a:lnTo>
                  <a:lnTo>
                    <a:pt x="0" y="48985"/>
                  </a:lnTo>
                  <a:lnTo>
                    <a:pt x="989" y="50516"/>
                  </a:lnTo>
                  <a:lnTo>
                    <a:pt x="2640" y="51536"/>
                  </a:lnTo>
                  <a:lnTo>
                    <a:pt x="9705" y="52972"/>
                  </a:lnTo>
                  <a:lnTo>
                    <a:pt x="20981" y="53458"/>
                  </a:lnTo>
                  <a:lnTo>
                    <a:pt x="26848" y="50878"/>
                  </a:lnTo>
                  <a:lnTo>
                    <a:pt x="33958" y="45878"/>
                  </a:lnTo>
                  <a:lnTo>
                    <a:pt x="34931" y="42548"/>
                  </a:lnTo>
                  <a:lnTo>
                    <a:pt x="35190" y="40272"/>
                  </a:lnTo>
                  <a:lnTo>
                    <a:pt x="36355" y="38754"/>
                  </a:lnTo>
                  <a:lnTo>
                    <a:pt x="43351" y="36118"/>
                  </a:lnTo>
                  <a:lnTo>
                    <a:pt x="44066" y="33250"/>
                  </a:lnTo>
                  <a:lnTo>
                    <a:pt x="44257" y="31096"/>
                  </a:lnTo>
                  <a:lnTo>
                    <a:pt x="47114" y="26057"/>
                  </a:lnTo>
                  <a:lnTo>
                    <a:pt x="53190" y="18338"/>
                  </a:lnTo>
                  <a:lnTo>
                    <a:pt x="44996" y="9309"/>
                  </a:lnTo>
                  <a:lnTo>
                    <a:pt x="36086" y="8939"/>
                  </a:lnTo>
                  <a:lnTo>
                    <a:pt x="35820" y="13672"/>
                  </a:lnTo>
                  <a:lnTo>
                    <a:pt x="34791" y="15068"/>
                  </a:lnTo>
                  <a:lnTo>
                    <a:pt x="27149" y="17750"/>
                  </a:lnTo>
                  <a:lnTo>
                    <a:pt x="26889" y="22567"/>
                  </a:lnTo>
                  <a:lnTo>
                    <a:pt x="27844" y="23974"/>
                  </a:lnTo>
                  <a:lnTo>
                    <a:pt x="29473" y="24912"/>
                  </a:lnTo>
                  <a:lnTo>
                    <a:pt x="34477" y="26418"/>
                  </a:lnTo>
                  <a:lnTo>
                    <a:pt x="34887" y="25549"/>
                  </a:lnTo>
                  <a:lnTo>
                    <a:pt x="35708" y="178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84"/>
            <p:cNvSpPr/>
            <p:nvPr/>
          </p:nvSpPr>
          <p:spPr>
            <a:xfrm>
              <a:off x="2143125" y="2571760"/>
              <a:ext cx="437556" cy="348239"/>
            </a:xfrm>
            <a:custGeom>
              <a:avLst/>
              <a:gdLst/>
              <a:ahLst/>
              <a:cxnLst/>
              <a:rect l="0" t="0" r="0" b="0"/>
              <a:pathLst>
                <a:path w="437556" h="348239">
                  <a:moveTo>
                    <a:pt x="383977" y="26779"/>
                  </a:moveTo>
                  <a:lnTo>
                    <a:pt x="375156" y="26779"/>
                  </a:lnTo>
                  <a:lnTo>
                    <a:pt x="375047" y="10193"/>
                  </a:lnTo>
                  <a:lnTo>
                    <a:pt x="376039" y="9769"/>
                  </a:lnTo>
                  <a:lnTo>
                    <a:pt x="382735" y="9031"/>
                  </a:lnTo>
                  <a:lnTo>
                    <a:pt x="383425" y="6323"/>
                  </a:lnTo>
                  <a:lnTo>
                    <a:pt x="383976" y="0"/>
                  </a:lnTo>
                  <a:lnTo>
                    <a:pt x="383977" y="7679"/>
                  </a:lnTo>
                  <a:lnTo>
                    <a:pt x="384969" y="8093"/>
                  </a:lnTo>
                  <a:lnTo>
                    <a:pt x="388717" y="8552"/>
                  </a:lnTo>
                  <a:lnTo>
                    <a:pt x="390113" y="9667"/>
                  </a:lnTo>
                  <a:lnTo>
                    <a:pt x="392538" y="16576"/>
                  </a:lnTo>
                  <a:lnTo>
                    <a:pt x="392874" y="30166"/>
                  </a:lnTo>
                  <a:lnTo>
                    <a:pt x="395537" y="35891"/>
                  </a:lnTo>
                  <a:lnTo>
                    <a:pt x="400592" y="42911"/>
                  </a:lnTo>
                  <a:lnTo>
                    <a:pt x="410514" y="86087"/>
                  </a:lnTo>
                  <a:lnTo>
                    <a:pt x="411736" y="105142"/>
                  </a:lnTo>
                  <a:lnTo>
                    <a:pt x="418866" y="130129"/>
                  </a:lnTo>
                  <a:lnTo>
                    <a:pt x="419686" y="172253"/>
                  </a:lnTo>
                  <a:lnTo>
                    <a:pt x="419695" y="190457"/>
                  </a:lnTo>
                  <a:lnTo>
                    <a:pt x="422341" y="196428"/>
                  </a:lnTo>
                  <a:lnTo>
                    <a:pt x="425832" y="202390"/>
                  </a:lnTo>
                  <a:lnTo>
                    <a:pt x="428073" y="214301"/>
                  </a:lnTo>
                  <a:lnTo>
                    <a:pt x="428593" y="227450"/>
                  </a:lnTo>
                  <a:lnTo>
                    <a:pt x="431256" y="232714"/>
                  </a:lnTo>
                  <a:lnTo>
                    <a:pt x="437186" y="240601"/>
                  </a:lnTo>
                  <a:lnTo>
                    <a:pt x="437555" y="250018"/>
                  </a:lnTo>
                  <a:lnTo>
                    <a:pt x="425126" y="250021"/>
                  </a:lnTo>
                  <a:lnTo>
                    <a:pt x="423316" y="251013"/>
                  </a:lnTo>
                  <a:lnTo>
                    <a:pt x="422109" y="252667"/>
                  </a:lnTo>
                  <a:lnTo>
                    <a:pt x="421305" y="254762"/>
                  </a:lnTo>
                  <a:lnTo>
                    <a:pt x="419776" y="256158"/>
                  </a:lnTo>
                  <a:lnTo>
                    <a:pt x="415432" y="257710"/>
                  </a:lnTo>
                  <a:lnTo>
                    <a:pt x="399021" y="261433"/>
                  </a:lnTo>
                  <a:lnTo>
                    <a:pt x="385788" y="265970"/>
                  </a:lnTo>
                  <a:lnTo>
                    <a:pt x="341204" y="274934"/>
                  </a:lnTo>
                  <a:lnTo>
                    <a:pt x="328308" y="278900"/>
                  </a:lnTo>
                  <a:lnTo>
                    <a:pt x="317563" y="282700"/>
                  </a:lnTo>
                  <a:lnTo>
                    <a:pt x="272992" y="291798"/>
                  </a:lnTo>
                  <a:lnTo>
                    <a:pt x="232122" y="301570"/>
                  </a:lnTo>
                  <a:lnTo>
                    <a:pt x="214298" y="305644"/>
                  </a:lnTo>
                  <a:lnTo>
                    <a:pt x="201407" y="309469"/>
                  </a:lnTo>
                  <a:lnTo>
                    <a:pt x="158585" y="313253"/>
                  </a:lnTo>
                  <a:lnTo>
                    <a:pt x="122112" y="320608"/>
                  </a:lnTo>
                  <a:lnTo>
                    <a:pt x="104201" y="322199"/>
                  </a:lnTo>
                  <a:lnTo>
                    <a:pt x="65155" y="332468"/>
                  </a:lnTo>
                  <a:lnTo>
                    <a:pt x="56739" y="336274"/>
                  </a:lnTo>
                  <a:lnTo>
                    <a:pt x="30696" y="340043"/>
                  </a:lnTo>
                  <a:lnTo>
                    <a:pt x="18043" y="346333"/>
                  </a:lnTo>
                  <a:lnTo>
                    <a:pt x="156" y="348238"/>
                  </a:lnTo>
                  <a:lnTo>
                    <a:pt x="0" y="3393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85"/>
            <p:cNvSpPr/>
            <p:nvPr/>
          </p:nvSpPr>
          <p:spPr>
            <a:xfrm>
              <a:off x="2277070" y="2554055"/>
              <a:ext cx="273037" cy="17696"/>
            </a:xfrm>
            <a:custGeom>
              <a:avLst/>
              <a:gdLst/>
              <a:ahLst/>
              <a:cxnLst/>
              <a:rect l="0" t="0" r="0" b="0"/>
              <a:pathLst>
                <a:path w="273037" h="17696">
                  <a:moveTo>
                    <a:pt x="267891" y="17695"/>
                  </a:moveTo>
                  <a:lnTo>
                    <a:pt x="273036" y="17695"/>
                  </a:lnTo>
                  <a:lnTo>
                    <a:pt x="238080" y="17695"/>
                  </a:lnTo>
                  <a:lnTo>
                    <a:pt x="232152" y="15049"/>
                  </a:lnTo>
                  <a:lnTo>
                    <a:pt x="229182" y="12955"/>
                  </a:lnTo>
                  <a:lnTo>
                    <a:pt x="215521" y="10007"/>
                  </a:lnTo>
                  <a:lnTo>
                    <a:pt x="174522" y="7846"/>
                  </a:lnTo>
                  <a:lnTo>
                    <a:pt x="133409" y="1086"/>
                  </a:lnTo>
                  <a:lnTo>
                    <a:pt x="89226" y="0"/>
                  </a:lnTo>
                  <a:lnTo>
                    <a:pt x="72399" y="901"/>
                  </a:lnTo>
                  <a:lnTo>
                    <a:pt x="33088" y="7944"/>
                  </a:lnTo>
                  <a:lnTo>
                    <a:pt x="0" y="87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SMARTInkShape-Group54"/>
          <p:cNvGrpSpPr/>
          <p:nvPr/>
        </p:nvGrpSpPr>
        <p:grpSpPr>
          <a:xfrm>
            <a:off x="2634258" y="2821781"/>
            <a:ext cx="5036345" cy="142876"/>
            <a:chOff x="2634258" y="2821781"/>
            <a:chExt cx="5036345" cy="142876"/>
          </a:xfrm>
        </p:grpSpPr>
        <p:sp>
          <p:nvSpPr>
            <p:cNvPr id="22" name="SMARTInkShape-86"/>
            <p:cNvSpPr/>
            <p:nvPr/>
          </p:nvSpPr>
          <p:spPr>
            <a:xfrm>
              <a:off x="2634258" y="2821781"/>
              <a:ext cx="3732610" cy="53579"/>
            </a:xfrm>
            <a:custGeom>
              <a:avLst/>
              <a:gdLst/>
              <a:ahLst/>
              <a:cxnLst/>
              <a:rect l="0" t="0" r="0" b="0"/>
              <a:pathLst>
                <a:path w="3732610" h="53579">
                  <a:moveTo>
                    <a:pt x="0" y="17860"/>
                  </a:moveTo>
                  <a:lnTo>
                    <a:pt x="43479" y="17860"/>
                  </a:lnTo>
                  <a:lnTo>
                    <a:pt x="81484" y="16867"/>
                  </a:lnTo>
                  <a:lnTo>
                    <a:pt x="125036" y="9757"/>
                  </a:lnTo>
                  <a:lnTo>
                    <a:pt x="162109" y="9039"/>
                  </a:lnTo>
                  <a:lnTo>
                    <a:pt x="197716" y="7959"/>
                  </a:lnTo>
                  <a:lnTo>
                    <a:pt x="239293" y="1866"/>
                  </a:lnTo>
                  <a:lnTo>
                    <a:pt x="281203" y="369"/>
                  </a:lnTo>
                  <a:lnTo>
                    <a:pt x="321563" y="73"/>
                  </a:lnTo>
                  <a:lnTo>
                    <a:pt x="355121" y="22"/>
                  </a:lnTo>
                  <a:lnTo>
                    <a:pt x="390199" y="7"/>
                  </a:lnTo>
                  <a:lnTo>
                    <a:pt x="426720" y="2"/>
                  </a:lnTo>
                  <a:lnTo>
                    <a:pt x="467527" y="1"/>
                  </a:lnTo>
                  <a:lnTo>
                    <a:pt x="506187" y="0"/>
                  </a:lnTo>
                  <a:lnTo>
                    <a:pt x="547628" y="0"/>
                  </a:lnTo>
                  <a:lnTo>
                    <a:pt x="586475" y="0"/>
                  </a:lnTo>
                  <a:lnTo>
                    <a:pt x="628964" y="0"/>
                  </a:lnTo>
                  <a:lnTo>
                    <a:pt x="672972" y="0"/>
                  </a:lnTo>
                  <a:lnTo>
                    <a:pt x="717431" y="0"/>
                  </a:lnTo>
                  <a:lnTo>
                    <a:pt x="762023" y="0"/>
                  </a:lnTo>
                  <a:lnTo>
                    <a:pt x="806655" y="0"/>
                  </a:lnTo>
                  <a:lnTo>
                    <a:pt x="851299" y="0"/>
                  </a:lnTo>
                  <a:lnTo>
                    <a:pt x="895946" y="0"/>
                  </a:lnTo>
                  <a:lnTo>
                    <a:pt x="940594" y="0"/>
                  </a:lnTo>
                  <a:lnTo>
                    <a:pt x="970359" y="0"/>
                  </a:lnTo>
                  <a:lnTo>
                    <a:pt x="1002770" y="0"/>
                  </a:lnTo>
                  <a:lnTo>
                    <a:pt x="1036027" y="992"/>
                  </a:lnTo>
                  <a:lnTo>
                    <a:pt x="1067345" y="4741"/>
                  </a:lnTo>
                  <a:lnTo>
                    <a:pt x="1097799" y="7068"/>
                  </a:lnTo>
                  <a:lnTo>
                    <a:pt x="1127872" y="8102"/>
                  </a:lnTo>
                  <a:lnTo>
                    <a:pt x="1157774" y="8562"/>
                  </a:lnTo>
                  <a:lnTo>
                    <a:pt x="1187600" y="8767"/>
                  </a:lnTo>
                  <a:lnTo>
                    <a:pt x="1217392" y="9849"/>
                  </a:lnTo>
                  <a:lnTo>
                    <a:pt x="1247170" y="13638"/>
                  </a:lnTo>
                  <a:lnTo>
                    <a:pt x="1276941" y="15984"/>
                  </a:lnTo>
                  <a:lnTo>
                    <a:pt x="1307701" y="17026"/>
                  </a:lnTo>
                  <a:lnTo>
                    <a:pt x="1341216" y="17489"/>
                  </a:lnTo>
                  <a:lnTo>
                    <a:pt x="1373309" y="17695"/>
                  </a:lnTo>
                  <a:lnTo>
                    <a:pt x="1404110" y="17786"/>
                  </a:lnTo>
                  <a:lnTo>
                    <a:pt x="1434335" y="17827"/>
                  </a:lnTo>
                  <a:lnTo>
                    <a:pt x="1464305" y="17845"/>
                  </a:lnTo>
                  <a:lnTo>
                    <a:pt x="1494161" y="17853"/>
                  </a:lnTo>
                  <a:lnTo>
                    <a:pt x="1523968" y="17857"/>
                  </a:lnTo>
                  <a:lnTo>
                    <a:pt x="1553751" y="17858"/>
                  </a:lnTo>
                  <a:lnTo>
                    <a:pt x="1583525" y="17859"/>
                  </a:lnTo>
                  <a:lnTo>
                    <a:pt x="1613294" y="17859"/>
                  </a:lnTo>
                  <a:lnTo>
                    <a:pt x="1643061" y="17860"/>
                  </a:lnTo>
                  <a:lnTo>
                    <a:pt x="1672827" y="17860"/>
                  </a:lnTo>
                  <a:lnTo>
                    <a:pt x="1702593" y="17860"/>
                  </a:lnTo>
                  <a:lnTo>
                    <a:pt x="1732359" y="17860"/>
                  </a:lnTo>
                  <a:lnTo>
                    <a:pt x="1777008" y="17860"/>
                  </a:lnTo>
                  <a:lnTo>
                    <a:pt x="1821656" y="17860"/>
                  </a:lnTo>
                  <a:lnTo>
                    <a:pt x="1852414" y="17860"/>
                  </a:lnTo>
                  <a:lnTo>
                    <a:pt x="1885928" y="17860"/>
                  </a:lnTo>
                  <a:lnTo>
                    <a:pt x="1918021" y="17860"/>
                  </a:lnTo>
                  <a:lnTo>
                    <a:pt x="1948821" y="17860"/>
                  </a:lnTo>
                  <a:lnTo>
                    <a:pt x="1979046" y="17860"/>
                  </a:lnTo>
                  <a:lnTo>
                    <a:pt x="2009016" y="15214"/>
                  </a:lnTo>
                  <a:lnTo>
                    <a:pt x="2038872" y="11723"/>
                  </a:lnTo>
                  <a:lnTo>
                    <a:pt x="2068679" y="10171"/>
                  </a:lnTo>
                  <a:lnTo>
                    <a:pt x="2101108" y="9482"/>
                  </a:lnTo>
                  <a:lnTo>
                    <a:pt x="2134373" y="9175"/>
                  </a:lnTo>
                  <a:lnTo>
                    <a:pt x="2165693" y="9039"/>
                  </a:lnTo>
                  <a:lnTo>
                    <a:pt x="2196150" y="8978"/>
                  </a:lnTo>
                  <a:lnTo>
                    <a:pt x="2226223" y="9943"/>
                  </a:lnTo>
                  <a:lnTo>
                    <a:pt x="2256125" y="13680"/>
                  </a:lnTo>
                  <a:lnTo>
                    <a:pt x="2288597" y="16002"/>
                  </a:lnTo>
                  <a:lnTo>
                    <a:pt x="2320888" y="17034"/>
                  </a:lnTo>
                  <a:lnTo>
                    <a:pt x="2362373" y="17615"/>
                  </a:lnTo>
                  <a:lnTo>
                    <a:pt x="2405643" y="17787"/>
                  </a:lnTo>
                  <a:lnTo>
                    <a:pt x="2449883" y="17838"/>
                  </a:lnTo>
                  <a:lnTo>
                    <a:pt x="2494410" y="17853"/>
                  </a:lnTo>
                  <a:lnTo>
                    <a:pt x="2539023" y="17858"/>
                  </a:lnTo>
                  <a:lnTo>
                    <a:pt x="2582669" y="17859"/>
                  </a:lnTo>
                  <a:lnTo>
                    <a:pt x="2621177" y="17860"/>
                  </a:lnTo>
                  <a:lnTo>
                    <a:pt x="2658713" y="18852"/>
                  </a:lnTo>
                  <a:lnTo>
                    <a:pt x="2699823" y="23996"/>
                  </a:lnTo>
                  <a:lnTo>
                    <a:pt x="2738571" y="25962"/>
                  </a:lnTo>
                  <a:lnTo>
                    <a:pt x="2781031" y="26544"/>
                  </a:lnTo>
                  <a:lnTo>
                    <a:pt x="2825031" y="26717"/>
                  </a:lnTo>
                  <a:lnTo>
                    <a:pt x="2868495" y="26768"/>
                  </a:lnTo>
                  <a:lnTo>
                    <a:pt x="2907942" y="26783"/>
                  </a:lnTo>
                  <a:lnTo>
                    <a:pt x="2950608" y="26788"/>
                  </a:lnTo>
                  <a:lnTo>
                    <a:pt x="2994669" y="27781"/>
                  </a:lnTo>
                  <a:lnTo>
                    <a:pt x="3038151" y="32926"/>
                  </a:lnTo>
                  <a:lnTo>
                    <a:pt x="3077603" y="34892"/>
                  </a:lnTo>
                  <a:lnTo>
                    <a:pt x="3119279" y="36466"/>
                  </a:lnTo>
                  <a:lnTo>
                    <a:pt x="3158196" y="41783"/>
                  </a:lnTo>
                  <a:lnTo>
                    <a:pt x="3199713" y="43800"/>
                  </a:lnTo>
                  <a:lnTo>
                    <a:pt x="3237591" y="45389"/>
                  </a:lnTo>
                  <a:lnTo>
                    <a:pt x="3273950" y="50711"/>
                  </a:lnTo>
                  <a:lnTo>
                    <a:pt x="3309857" y="52729"/>
                  </a:lnTo>
                  <a:lnTo>
                    <a:pt x="3345632" y="53327"/>
                  </a:lnTo>
                  <a:lnTo>
                    <a:pt x="3381368" y="53504"/>
                  </a:lnTo>
                  <a:lnTo>
                    <a:pt x="3416099" y="53556"/>
                  </a:lnTo>
                  <a:lnTo>
                    <a:pt x="3455004" y="53574"/>
                  </a:lnTo>
                  <a:lnTo>
                    <a:pt x="3496093" y="53578"/>
                  </a:lnTo>
                  <a:lnTo>
                    <a:pt x="3535298" y="53578"/>
                  </a:lnTo>
                  <a:lnTo>
                    <a:pt x="3571705" y="53578"/>
                  </a:lnTo>
                  <a:lnTo>
                    <a:pt x="3615509" y="53578"/>
                  </a:lnTo>
                  <a:lnTo>
                    <a:pt x="3654868" y="52586"/>
                  </a:lnTo>
                  <a:lnTo>
                    <a:pt x="3698089" y="45016"/>
                  </a:lnTo>
                  <a:lnTo>
                    <a:pt x="3708270" y="44758"/>
                  </a:lnTo>
                  <a:lnTo>
                    <a:pt x="3714516" y="42051"/>
                  </a:lnTo>
                  <a:lnTo>
                    <a:pt x="3723143" y="36090"/>
                  </a:lnTo>
                  <a:lnTo>
                    <a:pt x="3732609"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87"/>
            <p:cNvSpPr/>
            <p:nvPr/>
          </p:nvSpPr>
          <p:spPr>
            <a:xfrm>
              <a:off x="6670477" y="2857500"/>
              <a:ext cx="1000126" cy="107157"/>
            </a:xfrm>
            <a:custGeom>
              <a:avLst/>
              <a:gdLst/>
              <a:ahLst/>
              <a:cxnLst/>
              <a:rect l="0" t="0" r="0" b="0"/>
              <a:pathLst>
                <a:path w="1000126" h="107157">
                  <a:moveTo>
                    <a:pt x="0" y="0"/>
                  </a:moveTo>
                  <a:lnTo>
                    <a:pt x="43114" y="0"/>
                  </a:lnTo>
                  <a:lnTo>
                    <a:pt x="85205" y="0"/>
                  </a:lnTo>
                  <a:lnTo>
                    <a:pt x="128919" y="8102"/>
                  </a:lnTo>
                  <a:lnTo>
                    <a:pt x="171807" y="8857"/>
                  </a:lnTo>
                  <a:lnTo>
                    <a:pt x="198934" y="11561"/>
                  </a:lnTo>
                  <a:lnTo>
                    <a:pt x="240435" y="18022"/>
                  </a:lnTo>
                  <a:lnTo>
                    <a:pt x="278104" y="25439"/>
                  </a:lnTo>
                  <a:lnTo>
                    <a:pt x="321638" y="29257"/>
                  </a:lnTo>
                  <a:lnTo>
                    <a:pt x="357221" y="34442"/>
                  </a:lnTo>
                  <a:lnTo>
                    <a:pt x="399049" y="41604"/>
                  </a:lnTo>
                  <a:lnTo>
                    <a:pt x="437004" y="44047"/>
                  </a:lnTo>
                  <a:lnTo>
                    <a:pt x="481138" y="50706"/>
                  </a:lnTo>
                  <a:lnTo>
                    <a:pt x="519153" y="53200"/>
                  </a:lnTo>
                  <a:lnTo>
                    <a:pt x="562731" y="53528"/>
                  </a:lnTo>
                  <a:lnTo>
                    <a:pt x="607239" y="53572"/>
                  </a:lnTo>
                  <a:lnTo>
                    <a:pt x="651869" y="53577"/>
                  </a:lnTo>
                  <a:lnTo>
                    <a:pt x="688137" y="53578"/>
                  </a:lnTo>
                  <a:lnTo>
                    <a:pt x="725562" y="58319"/>
                  </a:lnTo>
                  <a:lnTo>
                    <a:pt x="768936" y="61956"/>
                  </a:lnTo>
                  <a:lnTo>
                    <a:pt x="812731" y="62435"/>
                  </a:lnTo>
                  <a:lnTo>
                    <a:pt x="852527" y="62498"/>
                  </a:lnTo>
                  <a:lnTo>
                    <a:pt x="883877" y="63498"/>
                  </a:lnTo>
                  <a:lnTo>
                    <a:pt x="927603" y="77739"/>
                  </a:lnTo>
                  <a:lnTo>
                    <a:pt x="942477" y="85431"/>
                  </a:lnTo>
                  <a:lnTo>
                    <a:pt x="969348" y="89950"/>
                  </a:lnTo>
                  <a:lnTo>
                    <a:pt x="982066" y="96298"/>
                  </a:lnTo>
                  <a:lnTo>
                    <a:pt x="985108" y="96941"/>
                  </a:lnTo>
                  <a:lnTo>
                    <a:pt x="1000118" y="107152"/>
                  </a:lnTo>
                  <a:lnTo>
                    <a:pt x="1000125" y="1071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 name="SMARTInkShape-88"/>
          <p:cNvSpPr/>
          <p:nvPr/>
        </p:nvSpPr>
        <p:spPr>
          <a:xfrm>
            <a:off x="1009055" y="3170039"/>
            <a:ext cx="3973712" cy="62509"/>
          </a:xfrm>
          <a:custGeom>
            <a:avLst/>
            <a:gdLst/>
            <a:ahLst/>
            <a:cxnLst/>
            <a:rect l="0" t="0" r="0" b="0"/>
            <a:pathLst>
              <a:path w="3973712" h="62509">
                <a:moveTo>
                  <a:pt x="0" y="44649"/>
                </a:moveTo>
                <a:lnTo>
                  <a:pt x="7688" y="44649"/>
                </a:lnTo>
                <a:lnTo>
                  <a:pt x="15813" y="38512"/>
                </a:lnTo>
                <a:lnTo>
                  <a:pt x="24088" y="36546"/>
                </a:lnTo>
                <a:lnTo>
                  <a:pt x="56745" y="34748"/>
                </a:lnTo>
                <a:lnTo>
                  <a:pt x="73533" y="28655"/>
                </a:lnTo>
                <a:lnTo>
                  <a:pt x="113753" y="26043"/>
                </a:lnTo>
                <a:lnTo>
                  <a:pt x="152869" y="19133"/>
                </a:lnTo>
                <a:lnTo>
                  <a:pt x="193047" y="17971"/>
                </a:lnTo>
                <a:lnTo>
                  <a:pt x="232899" y="15228"/>
                </a:lnTo>
                <a:lnTo>
                  <a:pt x="270779" y="9759"/>
                </a:lnTo>
                <a:lnTo>
                  <a:pt x="312919" y="9039"/>
                </a:lnTo>
                <a:lnTo>
                  <a:pt x="357237" y="8944"/>
                </a:lnTo>
                <a:lnTo>
                  <a:pt x="392916" y="8932"/>
                </a:lnTo>
                <a:lnTo>
                  <a:pt x="434764" y="8930"/>
                </a:lnTo>
                <a:lnTo>
                  <a:pt x="475368" y="8930"/>
                </a:lnTo>
                <a:lnTo>
                  <a:pt x="516571" y="4189"/>
                </a:lnTo>
                <a:lnTo>
                  <a:pt x="560503" y="828"/>
                </a:lnTo>
                <a:lnTo>
                  <a:pt x="595582" y="245"/>
                </a:lnTo>
                <a:lnTo>
                  <a:pt x="631111" y="73"/>
                </a:lnTo>
                <a:lnTo>
                  <a:pt x="666773" y="22"/>
                </a:lnTo>
                <a:lnTo>
                  <a:pt x="702475" y="6"/>
                </a:lnTo>
                <a:lnTo>
                  <a:pt x="738189" y="2"/>
                </a:lnTo>
                <a:lnTo>
                  <a:pt x="773907" y="1"/>
                </a:lnTo>
                <a:lnTo>
                  <a:pt x="809625" y="0"/>
                </a:lnTo>
                <a:lnTo>
                  <a:pt x="845344" y="0"/>
                </a:lnTo>
                <a:lnTo>
                  <a:pt x="882054" y="0"/>
                </a:lnTo>
                <a:lnTo>
                  <a:pt x="922918" y="0"/>
                </a:lnTo>
                <a:lnTo>
                  <a:pt x="961594" y="0"/>
                </a:lnTo>
                <a:lnTo>
                  <a:pt x="1003040" y="0"/>
                </a:lnTo>
                <a:lnTo>
                  <a:pt x="1040896" y="0"/>
                </a:lnTo>
                <a:lnTo>
                  <a:pt x="1078241" y="0"/>
                </a:lnTo>
                <a:lnTo>
                  <a:pt x="1119292" y="0"/>
                </a:lnTo>
                <a:lnTo>
                  <a:pt x="1158024" y="0"/>
                </a:lnTo>
                <a:lnTo>
                  <a:pt x="1199486" y="0"/>
                </a:lnTo>
                <a:lnTo>
                  <a:pt x="1238340" y="0"/>
                </a:lnTo>
                <a:lnTo>
                  <a:pt x="1279838" y="0"/>
                </a:lnTo>
                <a:lnTo>
                  <a:pt x="1318702" y="992"/>
                </a:lnTo>
                <a:lnTo>
                  <a:pt x="1360204" y="6137"/>
                </a:lnTo>
                <a:lnTo>
                  <a:pt x="1399069" y="8102"/>
                </a:lnTo>
                <a:lnTo>
                  <a:pt x="1441563" y="8685"/>
                </a:lnTo>
                <a:lnTo>
                  <a:pt x="1484581" y="8857"/>
                </a:lnTo>
                <a:lnTo>
                  <a:pt x="1522904" y="8908"/>
                </a:lnTo>
                <a:lnTo>
                  <a:pt x="1560386" y="8923"/>
                </a:lnTo>
                <a:lnTo>
                  <a:pt x="1601478" y="8928"/>
                </a:lnTo>
                <a:lnTo>
                  <a:pt x="1639229" y="8929"/>
                </a:lnTo>
                <a:lnTo>
                  <a:pt x="1676543" y="8930"/>
                </a:lnTo>
                <a:lnTo>
                  <a:pt x="1717585" y="9922"/>
                </a:lnTo>
                <a:lnTo>
                  <a:pt x="1755322" y="15067"/>
                </a:lnTo>
                <a:lnTo>
                  <a:pt x="1792631" y="17032"/>
                </a:lnTo>
                <a:lnTo>
                  <a:pt x="1833671" y="17614"/>
                </a:lnTo>
                <a:lnTo>
                  <a:pt x="1871408" y="17787"/>
                </a:lnTo>
                <a:lnTo>
                  <a:pt x="1907725" y="17838"/>
                </a:lnTo>
                <a:lnTo>
                  <a:pt x="1944613" y="17853"/>
                </a:lnTo>
                <a:lnTo>
                  <a:pt x="1985528" y="17858"/>
                </a:lnTo>
                <a:lnTo>
                  <a:pt x="2023228" y="17859"/>
                </a:lnTo>
                <a:lnTo>
                  <a:pt x="2059534" y="17859"/>
                </a:lnTo>
                <a:lnTo>
                  <a:pt x="2096419" y="18852"/>
                </a:lnTo>
                <a:lnTo>
                  <a:pt x="2137334" y="23996"/>
                </a:lnTo>
                <a:lnTo>
                  <a:pt x="2175033" y="25962"/>
                </a:lnTo>
                <a:lnTo>
                  <a:pt x="2211339" y="26544"/>
                </a:lnTo>
                <a:lnTo>
                  <a:pt x="2248223" y="26716"/>
                </a:lnTo>
                <a:lnTo>
                  <a:pt x="2289138" y="26768"/>
                </a:lnTo>
                <a:lnTo>
                  <a:pt x="2326838" y="26783"/>
                </a:lnTo>
                <a:lnTo>
                  <a:pt x="2362151" y="27779"/>
                </a:lnTo>
                <a:lnTo>
                  <a:pt x="2406545" y="31211"/>
                </a:lnTo>
                <a:lnTo>
                  <a:pt x="2445409" y="30745"/>
                </a:lnTo>
                <a:lnTo>
                  <a:pt x="2482061" y="34245"/>
                </a:lnTo>
                <a:lnTo>
                  <a:pt x="2518055" y="35282"/>
                </a:lnTo>
                <a:lnTo>
                  <a:pt x="2561033" y="35632"/>
                </a:lnTo>
                <a:lnTo>
                  <a:pt x="2605315" y="35702"/>
                </a:lnTo>
                <a:lnTo>
                  <a:pt x="2640454" y="35714"/>
                </a:lnTo>
                <a:lnTo>
                  <a:pt x="2676001" y="35717"/>
                </a:lnTo>
                <a:lnTo>
                  <a:pt x="2711669" y="35718"/>
                </a:lnTo>
                <a:lnTo>
                  <a:pt x="2747373" y="35719"/>
                </a:lnTo>
                <a:lnTo>
                  <a:pt x="2782095" y="35719"/>
                </a:lnTo>
                <a:lnTo>
                  <a:pt x="2823643" y="38365"/>
                </a:lnTo>
                <a:lnTo>
                  <a:pt x="2858052" y="42787"/>
                </a:lnTo>
                <a:lnTo>
                  <a:pt x="2893382" y="44097"/>
                </a:lnTo>
                <a:lnTo>
                  <a:pt x="2936135" y="44540"/>
                </a:lnTo>
                <a:lnTo>
                  <a:pt x="2980373" y="44627"/>
                </a:lnTo>
                <a:lnTo>
                  <a:pt x="3015505" y="44642"/>
                </a:lnTo>
                <a:lnTo>
                  <a:pt x="3051050" y="44647"/>
                </a:lnTo>
                <a:lnTo>
                  <a:pt x="3085725" y="44648"/>
                </a:lnTo>
                <a:lnTo>
                  <a:pt x="3127256" y="44649"/>
                </a:lnTo>
                <a:lnTo>
                  <a:pt x="3161662" y="44649"/>
                </a:lnTo>
                <a:lnTo>
                  <a:pt x="3196991" y="44649"/>
                </a:lnTo>
                <a:lnTo>
                  <a:pt x="3239745" y="44649"/>
                </a:lnTo>
                <a:lnTo>
                  <a:pt x="3283982" y="44649"/>
                </a:lnTo>
                <a:lnTo>
                  <a:pt x="3328292" y="47294"/>
                </a:lnTo>
                <a:lnTo>
                  <a:pt x="3370742" y="52337"/>
                </a:lnTo>
                <a:lnTo>
                  <a:pt x="3405565" y="53210"/>
                </a:lnTo>
                <a:lnTo>
                  <a:pt x="3445758" y="53506"/>
                </a:lnTo>
                <a:lnTo>
                  <a:pt x="3485006" y="53564"/>
                </a:lnTo>
                <a:lnTo>
                  <a:pt x="3525942" y="53575"/>
                </a:lnTo>
                <a:lnTo>
                  <a:pt x="3563684" y="53578"/>
                </a:lnTo>
                <a:lnTo>
                  <a:pt x="3605681" y="53578"/>
                </a:lnTo>
                <a:lnTo>
                  <a:pt x="3647675" y="53578"/>
                </a:lnTo>
                <a:lnTo>
                  <a:pt x="3688051" y="53578"/>
                </a:lnTo>
                <a:lnTo>
                  <a:pt x="3727923" y="53578"/>
                </a:lnTo>
                <a:lnTo>
                  <a:pt x="3768887" y="53578"/>
                </a:lnTo>
                <a:lnTo>
                  <a:pt x="3808310" y="53578"/>
                </a:lnTo>
                <a:lnTo>
                  <a:pt x="3851572" y="53578"/>
                </a:lnTo>
                <a:lnTo>
                  <a:pt x="3896153" y="53578"/>
                </a:lnTo>
                <a:lnTo>
                  <a:pt x="3937976" y="53578"/>
                </a:lnTo>
                <a:lnTo>
                  <a:pt x="3968999" y="53578"/>
                </a:lnTo>
                <a:lnTo>
                  <a:pt x="3970570" y="54570"/>
                </a:lnTo>
                <a:lnTo>
                  <a:pt x="3971617" y="56224"/>
                </a:lnTo>
                <a:lnTo>
                  <a:pt x="3973711"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89"/>
          <p:cNvSpPr/>
          <p:nvPr/>
        </p:nvSpPr>
        <p:spPr>
          <a:xfrm>
            <a:off x="919758" y="2803922"/>
            <a:ext cx="1330524" cy="62509"/>
          </a:xfrm>
          <a:custGeom>
            <a:avLst/>
            <a:gdLst/>
            <a:ahLst/>
            <a:cxnLst/>
            <a:rect l="0" t="0" r="0" b="0"/>
            <a:pathLst>
              <a:path w="1330524" h="62509">
                <a:moveTo>
                  <a:pt x="26789" y="8930"/>
                </a:moveTo>
                <a:lnTo>
                  <a:pt x="10203" y="8930"/>
                </a:lnTo>
                <a:lnTo>
                  <a:pt x="0" y="0"/>
                </a:lnTo>
                <a:lnTo>
                  <a:pt x="38731" y="0"/>
                </a:lnTo>
                <a:lnTo>
                  <a:pt x="44664" y="2646"/>
                </a:lnTo>
                <a:lnTo>
                  <a:pt x="50609" y="6137"/>
                </a:lnTo>
                <a:lnTo>
                  <a:pt x="62509" y="8378"/>
                </a:lnTo>
                <a:lnTo>
                  <a:pt x="83527" y="9849"/>
                </a:lnTo>
                <a:lnTo>
                  <a:pt x="100321" y="15983"/>
                </a:lnTo>
                <a:lnTo>
                  <a:pt x="143481" y="17810"/>
                </a:lnTo>
                <a:lnTo>
                  <a:pt x="155050" y="18830"/>
                </a:lnTo>
                <a:lnTo>
                  <a:pt x="190523" y="25960"/>
                </a:lnTo>
                <a:lnTo>
                  <a:pt x="232173" y="26740"/>
                </a:lnTo>
                <a:lnTo>
                  <a:pt x="244079" y="27759"/>
                </a:lnTo>
                <a:lnTo>
                  <a:pt x="285934" y="34889"/>
                </a:lnTo>
                <a:lnTo>
                  <a:pt x="330337" y="35646"/>
                </a:lnTo>
                <a:lnTo>
                  <a:pt x="367481" y="35709"/>
                </a:lnTo>
                <a:lnTo>
                  <a:pt x="410945" y="35717"/>
                </a:lnTo>
                <a:lnTo>
                  <a:pt x="427712" y="36710"/>
                </a:lnTo>
                <a:lnTo>
                  <a:pt x="465595" y="43407"/>
                </a:lnTo>
                <a:lnTo>
                  <a:pt x="506511" y="44485"/>
                </a:lnTo>
                <a:lnTo>
                  <a:pt x="550705" y="44627"/>
                </a:lnTo>
                <a:lnTo>
                  <a:pt x="595085" y="44646"/>
                </a:lnTo>
                <a:lnTo>
                  <a:pt x="635448" y="44648"/>
                </a:lnTo>
                <a:lnTo>
                  <a:pt x="674751" y="44648"/>
                </a:lnTo>
                <a:lnTo>
                  <a:pt x="713604" y="44648"/>
                </a:lnTo>
                <a:lnTo>
                  <a:pt x="749941" y="44648"/>
                </a:lnTo>
                <a:lnTo>
                  <a:pt x="785782" y="44648"/>
                </a:lnTo>
                <a:lnTo>
                  <a:pt x="821525" y="44648"/>
                </a:lnTo>
                <a:lnTo>
                  <a:pt x="857249" y="44648"/>
                </a:lnTo>
                <a:lnTo>
                  <a:pt x="900906" y="45641"/>
                </a:lnTo>
                <a:lnTo>
                  <a:pt x="943599" y="52337"/>
                </a:lnTo>
                <a:lnTo>
                  <a:pt x="986385" y="53415"/>
                </a:lnTo>
                <a:lnTo>
                  <a:pt x="1029073" y="53556"/>
                </a:lnTo>
                <a:lnTo>
                  <a:pt x="1065705" y="53574"/>
                </a:lnTo>
                <a:lnTo>
                  <a:pt x="1109303" y="53577"/>
                </a:lnTo>
                <a:lnTo>
                  <a:pt x="1152196" y="53578"/>
                </a:lnTo>
                <a:lnTo>
                  <a:pt x="1189545" y="53578"/>
                </a:lnTo>
                <a:lnTo>
                  <a:pt x="1231679" y="53578"/>
                </a:lnTo>
                <a:lnTo>
                  <a:pt x="1273932" y="53578"/>
                </a:lnTo>
                <a:lnTo>
                  <a:pt x="1318268" y="53578"/>
                </a:lnTo>
                <a:lnTo>
                  <a:pt x="1330364" y="53578"/>
                </a:lnTo>
                <a:lnTo>
                  <a:pt x="1330523"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90"/>
          <p:cNvSpPr/>
          <p:nvPr/>
        </p:nvSpPr>
        <p:spPr>
          <a:xfrm>
            <a:off x="964406" y="2518172"/>
            <a:ext cx="3437931" cy="71438"/>
          </a:xfrm>
          <a:custGeom>
            <a:avLst/>
            <a:gdLst/>
            <a:ahLst/>
            <a:cxnLst/>
            <a:rect l="0" t="0" r="0" b="0"/>
            <a:pathLst>
              <a:path w="3437931" h="71438">
                <a:moveTo>
                  <a:pt x="0" y="8930"/>
                </a:moveTo>
                <a:lnTo>
                  <a:pt x="0" y="32"/>
                </a:lnTo>
                <a:lnTo>
                  <a:pt x="42673" y="0"/>
                </a:lnTo>
                <a:lnTo>
                  <a:pt x="84275" y="0"/>
                </a:lnTo>
                <a:lnTo>
                  <a:pt x="125070" y="0"/>
                </a:lnTo>
                <a:lnTo>
                  <a:pt x="166691" y="0"/>
                </a:lnTo>
                <a:lnTo>
                  <a:pt x="209352" y="0"/>
                </a:lnTo>
                <a:lnTo>
                  <a:pt x="250554" y="0"/>
                </a:lnTo>
                <a:lnTo>
                  <a:pt x="291227" y="0"/>
                </a:lnTo>
                <a:lnTo>
                  <a:pt x="331120" y="0"/>
                </a:lnTo>
                <a:lnTo>
                  <a:pt x="369005" y="0"/>
                </a:lnTo>
                <a:lnTo>
                  <a:pt x="411146" y="0"/>
                </a:lnTo>
                <a:lnTo>
                  <a:pt x="448397" y="0"/>
                </a:lnTo>
                <a:lnTo>
                  <a:pt x="491385" y="0"/>
                </a:lnTo>
                <a:lnTo>
                  <a:pt x="535815" y="0"/>
                </a:lnTo>
                <a:lnTo>
                  <a:pt x="576012" y="0"/>
                </a:lnTo>
                <a:lnTo>
                  <a:pt x="619352" y="992"/>
                </a:lnTo>
                <a:lnTo>
                  <a:pt x="659372" y="7068"/>
                </a:lnTo>
                <a:lnTo>
                  <a:pt x="696234" y="8562"/>
                </a:lnTo>
                <a:lnTo>
                  <a:pt x="732179" y="8857"/>
                </a:lnTo>
                <a:lnTo>
                  <a:pt x="767943" y="8915"/>
                </a:lnTo>
                <a:lnTo>
                  <a:pt x="803670" y="8927"/>
                </a:lnTo>
                <a:lnTo>
                  <a:pt x="840383" y="9921"/>
                </a:lnTo>
                <a:lnTo>
                  <a:pt x="882177" y="15997"/>
                </a:lnTo>
                <a:lnTo>
                  <a:pt x="919390" y="17491"/>
                </a:lnTo>
                <a:lnTo>
                  <a:pt x="955404" y="17787"/>
                </a:lnTo>
                <a:lnTo>
                  <a:pt x="993827" y="17845"/>
                </a:lnTo>
                <a:lnTo>
                  <a:pt x="1034600" y="17857"/>
                </a:lnTo>
                <a:lnTo>
                  <a:pt x="1072309" y="23996"/>
                </a:lnTo>
                <a:lnTo>
                  <a:pt x="1114301" y="26237"/>
                </a:lnTo>
                <a:lnTo>
                  <a:pt x="1156293" y="26680"/>
                </a:lnTo>
                <a:lnTo>
                  <a:pt x="1196668" y="26767"/>
                </a:lnTo>
                <a:lnTo>
                  <a:pt x="1239187" y="26785"/>
                </a:lnTo>
                <a:lnTo>
                  <a:pt x="1281283" y="26788"/>
                </a:lnTo>
                <a:lnTo>
                  <a:pt x="1321679" y="26789"/>
                </a:lnTo>
                <a:lnTo>
                  <a:pt x="1355243" y="26789"/>
                </a:lnTo>
                <a:lnTo>
                  <a:pt x="1399494" y="26789"/>
                </a:lnTo>
                <a:lnTo>
                  <a:pt x="1441933" y="26789"/>
                </a:lnTo>
                <a:lnTo>
                  <a:pt x="1476754" y="26789"/>
                </a:lnTo>
                <a:lnTo>
                  <a:pt x="1517938" y="26789"/>
                </a:lnTo>
                <a:lnTo>
                  <a:pt x="1551639" y="26789"/>
                </a:lnTo>
                <a:lnTo>
                  <a:pt x="1586760" y="27781"/>
                </a:lnTo>
                <a:lnTo>
                  <a:pt x="1621309" y="32926"/>
                </a:lnTo>
                <a:lnTo>
                  <a:pt x="1662799" y="35167"/>
                </a:lnTo>
                <a:lnTo>
                  <a:pt x="1697197" y="35555"/>
                </a:lnTo>
                <a:lnTo>
                  <a:pt x="1732524" y="35670"/>
                </a:lnTo>
                <a:lnTo>
                  <a:pt x="1768127" y="35704"/>
                </a:lnTo>
                <a:lnTo>
                  <a:pt x="1803812" y="38360"/>
                </a:lnTo>
                <a:lnTo>
                  <a:pt x="1839520" y="42785"/>
                </a:lnTo>
                <a:lnTo>
                  <a:pt x="1875236" y="44096"/>
                </a:lnTo>
                <a:lnTo>
                  <a:pt x="1910954" y="44485"/>
                </a:lnTo>
                <a:lnTo>
                  <a:pt x="1953838" y="44616"/>
                </a:lnTo>
                <a:lnTo>
                  <a:pt x="1998101" y="50779"/>
                </a:lnTo>
                <a:lnTo>
                  <a:pt x="2033238" y="52749"/>
                </a:lnTo>
                <a:lnTo>
                  <a:pt x="2068784" y="53332"/>
                </a:lnTo>
                <a:lnTo>
                  <a:pt x="2104451" y="53505"/>
                </a:lnTo>
                <a:lnTo>
                  <a:pt x="2140155" y="53556"/>
                </a:lnTo>
                <a:lnTo>
                  <a:pt x="2175869" y="53572"/>
                </a:lnTo>
                <a:lnTo>
                  <a:pt x="2212579" y="53576"/>
                </a:lnTo>
                <a:lnTo>
                  <a:pt x="2253442" y="53577"/>
                </a:lnTo>
                <a:lnTo>
                  <a:pt x="2290134" y="53578"/>
                </a:lnTo>
                <a:lnTo>
                  <a:pt x="2332347" y="53578"/>
                </a:lnTo>
                <a:lnTo>
                  <a:pt x="2366871" y="53578"/>
                </a:lnTo>
                <a:lnTo>
                  <a:pt x="2402235" y="53578"/>
                </a:lnTo>
                <a:lnTo>
                  <a:pt x="2437849" y="56224"/>
                </a:lnTo>
                <a:lnTo>
                  <a:pt x="2480698" y="61266"/>
                </a:lnTo>
                <a:lnTo>
                  <a:pt x="2524955" y="62263"/>
                </a:lnTo>
                <a:lnTo>
                  <a:pt x="2560090" y="62435"/>
                </a:lnTo>
                <a:lnTo>
                  <a:pt x="2594643" y="62486"/>
                </a:lnTo>
                <a:lnTo>
                  <a:pt x="2636134" y="62504"/>
                </a:lnTo>
                <a:lnTo>
                  <a:pt x="2670533" y="62507"/>
                </a:lnTo>
                <a:lnTo>
                  <a:pt x="2705860" y="62507"/>
                </a:lnTo>
                <a:lnTo>
                  <a:pt x="2741463" y="65153"/>
                </a:lnTo>
                <a:lnTo>
                  <a:pt x="2784309" y="70196"/>
                </a:lnTo>
                <a:lnTo>
                  <a:pt x="2828564" y="71192"/>
                </a:lnTo>
                <a:lnTo>
                  <a:pt x="2872878" y="71389"/>
                </a:lnTo>
                <a:lnTo>
                  <a:pt x="2915329" y="71428"/>
                </a:lnTo>
                <a:lnTo>
                  <a:pt x="2954802" y="71436"/>
                </a:lnTo>
                <a:lnTo>
                  <a:pt x="2993909" y="71437"/>
                </a:lnTo>
                <a:lnTo>
                  <a:pt x="3034817" y="71437"/>
                </a:lnTo>
                <a:lnTo>
                  <a:pt x="3076152" y="71437"/>
                </a:lnTo>
                <a:lnTo>
                  <a:pt x="3115555" y="71437"/>
                </a:lnTo>
                <a:lnTo>
                  <a:pt x="3152001" y="71437"/>
                </a:lnTo>
                <a:lnTo>
                  <a:pt x="3192064" y="71437"/>
                </a:lnTo>
                <a:lnTo>
                  <a:pt x="3233096" y="71437"/>
                </a:lnTo>
                <a:lnTo>
                  <a:pt x="3276275" y="71437"/>
                </a:lnTo>
                <a:lnTo>
                  <a:pt x="3314165" y="71437"/>
                </a:lnTo>
                <a:lnTo>
                  <a:pt x="3354173" y="63749"/>
                </a:lnTo>
                <a:lnTo>
                  <a:pt x="3396234" y="62580"/>
                </a:lnTo>
                <a:lnTo>
                  <a:pt x="3437930"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91"/>
          <p:cNvSpPr/>
          <p:nvPr/>
        </p:nvSpPr>
        <p:spPr>
          <a:xfrm>
            <a:off x="1151930" y="2223492"/>
            <a:ext cx="6563321" cy="44650"/>
          </a:xfrm>
          <a:custGeom>
            <a:avLst/>
            <a:gdLst/>
            <a:ahLst/>
            <a:cxnLst/>
            <a:rect l="0" t="0" r="0" b="0"/>
            <a:pathLst>
              <a:path w="6563321" h="44650">
                <a:moveTo>
                  <a:pt x="0" y="17860"/>
                </a:moveTo>
                <a:lnTo>
                  <a:pt x="43449" y="17860"/>
                </a:lnTo>
                <a:lnTo>
                  <a:pt x="86734" y="17860"/>
                </a:lnTo>
                <a:lnTo>
                  <a:pt x="119914" y="18852"/>
                </a:lnTo>
                <a:lnTo>
                  <a:pt x="154856" y="25962"/>
                </a:lnTo>
                <a:lnTo>
                  <a:pt x="196457" y="26741"/>
                </a:lnTo>
                <a:lnTo>
                  <a:pt x="238125" y="26787"/>
                </a:lnTo>
                <a:lnTo>
                  <a:pt x="278584" y="26789"/>
                </a:lnTo>
                <a:lnTo>
                  <a:pt x="318124" y="26789"/>
                </a:lnTo>
                <a:lnTo>
                  <a:pt x="358919" y="26789"/>
                </a:lnTo>
                <a:lnTo>
                  <a:pt x="403229" y="26789"/>
                </a:lnTo>
                <a:lnTo>
                  <a:pt x="447848" y="26789"/>
                </a:lnTo>
                <a:lnTo>
                  <a:pt x="488666" y="26789"/>
                </a:lnTo>
                <a:lnTo>
                  <a:pt x="526710" y="26789"/>
                </a:lnTo>
                <a:lnTo>
                  <a:pt x="555670" y="24143"/>
                </a:lnTo>
                <a:lnTo>
                  <a:pt x="598556" y="18687"/>
                </a:lnTo>
                <a:lnTo>
                  <a:pt x="642972" y="17968"/>
                </a:lnTo>
                <a:lnTo>
                  <a:pt x="684945" y="17874"/>
                </a:lnTo>
                <a:lnTo>
                  <a:pt x="724133" y="17862"/>
                </a:lnTo>
                <a:lnTo>
                  <a:pt x="759187" y="15214"/>
                </a:lnTo>
                <a:lnTo>
                  <a:pt x="802701" y="9757"/>
                </a:lnTo>
                <a:lnTo>
                  <a:pt x="845375" y="9039"/>
                </a:lnTo>
                <a:lnTo>
                  <a:pt x="885513" y="8944"/>
                </a:lnTo>
                <a:lnTo>
                  <a:pt x="928881" y="8932"/>
                </a:lnTo>
                <a:lnTo>
                  <a:pt x="973361" y="8930"/>
                </a:lnTo>
                <a:lnTo>
                  <a:pt x="1010920" y="8930"/>
                </a:lnTo>
                <a:lnTo>
                  <a:pt x="1053949" y="8930"/>
                </a:lnTo>
                <a:lnTo>
                  <a:pt x="1093643" y="8930"/>
                </a:lnTo>
                <a:lnTo>
                  <a:pt x="1134626" y="1862"/>
                </a:lnTo>
                <a:lnTo>
                  <a:pt x="1178792" y="245"/>
                </a:lnTo>
                <a:lnTo>
                  <a:pt x="1218636" y="32"/>
                </a:lnTo>
                <a:lnTo>
                  <a:pt x="1259639" y="4"/>
                </a:lnTo>
                <a:lnTo>
                  <a:pt x="1297670" y="1"/>
                </a:lnTo>
                <a:lnTo>
                  <a:pt x="1339830" y="0"/>
                </a:lnTo>
                <a:lnTo>
                  <a:pt x="1377083" y="0"/>
                </a:lnTo>
                <a:lnTo>
                  <a:pt x="1413935" y="0"/>
                </a:lnTo>
                <a:lnTo>
                  <a:pt x="1457607" y="0"/>
                </a:lnTo>
                <a:lnTo>
                  <a:pt x="1500291" y="0"/>
                </a:lnTo>
                <a:lnTo>
                  <a:pt x="1544767" y="0"/>
                </a:lnTo>
                <a:lnTo>
                  <a:pt x="1589401" y="992"/>
                </a:lnTo>
                <a:lnTo>
                  <a:pt x="1628903" y="8102"/>
                </a:lnTo>
                <a:lnTo>
                  <a:pt x="1672969" y="8857"/>
                </a:lnTo>
                <a:lnTo>
                  <a:pt x="1717566" y="8923"/>
                </a:lnTo>
                <a:lnTo>
                  <a:pt x="1761218" y="8929"/>
                </a:lnTo>
                <a:lnTo>
                  <a:pt x="1803901" y="8930"/>
                </a:lnTo>
                <a:lnTo>
                  <a:pt x="1848376" y="8930"/>
                </a:lnTo>
                <a:lnTo>
                  <a:pt x="1893010" y="8930"/>
                </a:lnTo>
                <a:lnTo>
                  <a:pt x="1937657" y="8930"/>
                </a:lnTo>
                <a:lnTo>
                  <a:pt x="1974821" y="8930"/>
                </a:lnTo>
                <a:lnTo>
                  <a:pt x="2015642" y="8930"/>
                </a:lnTo>
                <a:lnTo>
                  <a:pt x="2053687" y="8930"/>
                </a:lnTo>
                <a:lnTo>
                  <a:pt x="2090900" y="8930"/>
                </a:lnTo>
                <a:lnTo>
                  <a:pt x="2127305" y="8930"/>
                </a:lnTo>
                <a:lnTo>
                  <a:pt x="2170868" y="8930"/>
                </a:lnTo>
                <a:lnTo>
                  <a:pt x="2215374" y="8930"/>
                </a:lnTo>
                <a:lnTo>
                  <a:pt x="2253181" y="8930"/>
                </a:lnTo>
                <a:lnTo>
                  <a:pt x="2290571" y="8930"/>
                </a:lnTo>
                <a:lnTo>
                  <a:pt x="2328604" y="8930"/>
                </a:lnTo>
                <a:lnTo>
                  <a:pt x="2366282" y="8930"/>
                </a:lnTo>
                <a:lnTo>
                  <a:pt x="2403446" y="8930"/>
                </a:lnTo>
                <a:lnTo>
                  <a:pt x="2448095" y="8930"/>
                </a:lnTo>
                <a:lnTo>
                  <a:pt x="2492743" y="8930"/>
                </a:lnTo>
                <a:lnTo>
                  <a:pt x="2537392" y="16618"/>
                </a:lnTo>
                <a:lnTo>
                  <a:pt x="2582040" y="17751"/>
                </a:lnTo>
                <a:lnTo>
                  <a:pt x="2621948" y="17850"/>
                </a:lnTo>
                <a:lnTo>
                  <a:pt x="2665723" y="17859"/>
                </a:lnTo>
                <a:lnTo>
                  <a:pt x="2710295" y="17860"/>
                </a:lnTo>
                <a:lnTo>
                  <a:pt x="2754233" y="18852"/>
                </a:lnTo>
                <a:lnTo>
                  <a:pt x="2797134" y="25962"/>
                </a:lnTo>
                <a:lnTo>
                  <a:pt x="2834606" y="26717"/>
                </a:lnTo>
                <a:lnTo>
                  <a:pt x="2878494" y="26783"/>
                </a:lnTo>
                <a:lnTo>
                  <a:pt x="2922083" y="26789"/>
                </a:lnTo>
                <a:lnTo>
                  <a:pt x="2965753" y="26789"/>
                </a:lnTo>
                <a:lnTo>
                  <a:pt x="2990778" y="27781"/>
                </a:lnTo>
                <a:lnTo>
                  <a:pt x="3028448" y="34478"/>
                </a:lnTo>
                <a:lnTo>
                  <a:pt x="3064913" y="35555"/>
                </a:lnTo>
                <a:lnTo>
                  <a:pt x="3101662" y="35697"/>
                </a:lnTo>
                <a:lnTo>
                  <a:pt x="3138912" y="35716"/>
                </a:lnTo>
                <a:lnTo>
                  <a:pt x="3179573" y="35719"/>
                </a:lnTo>
                <a:lnTo>
                  <a:pt x="3222705" y="35719"/>
                </a:lnTo>
                <a:lnTo>
                  <a:pt x="3260587" y="35719"/>
                </a:lnTo>
                <a:lnTo>
                  <a:pt x="3304149" y="38365"/>
                </a:lnTo>
                <a:lnTo>
                  <a:pt x="3347662" y="43821"/>
                </a:lnTo>
                <a:lnTo>
                  <a:pt x="3385595" y="44540"/>
                </a:lnTo>
                <a:lnTo>
                  <a:pt x="3421308" y="44627"/>
                </a:lnTo>
                <a:lnTo>
                  <a:pt x="3460259" y="44645"/>
                </a:lnTo>
                <a:lnTo>
                  <a:pt x="3502018" y="44648"/>
                </a:lnTo>
                <a:lnTo>
                  <a:pt x="3543340" y="44649"/>
                </a:lnTo>
                <a:lnTo>
                  <a:pt x="3580459" y="44649"/>
                </a:lnTo>
                <a:lnTo>
                  <a:pt x="3622592" y="43656"/>
                </a:lnTo>
                <a:lnTo>
                  <a:pt x="3660606" y="37581"/>
                </a:lnTo>
                <a:lnTo>
                  <a:pt x="3701519" y="36087"/>
                </a:lnTo>
                <a:lnTo>
                  <a:pt x="3741682" y="35792"/>
                </a:lnTo>
                <a:lnTo>
                  <a:pt x="3775205" y="35740"/>
                </a:lnTo>
                <a:lnTo>
                  <a:pt x="3819443" y="35723"/>
                </a:lnTo>
                <a:lnTo>
                  <a:pt x="3857138" y="35720"/>
                </a:lnTo>
                <a:lnTo>
                  <a:pt x="3899384" y="29582"/>
                </a:lnTo>
                <a:lnTo>
                  <a:pt x="3940067" y="27341"/>
                </a:lnTo>
                <a:lnTo>
                  <a:pt x="3974326" y="26953"/>
                </a:lnTo>
                <a:lnTo>
                  <a:pt x="4016717" y="26821"/>
                </a:lnTo>
                <a:lnTo>
                  <a:pt x="4059890" y="26796"/>
                </a:lnTo>
                <a:lnTo>
                  <a:pt x="4100756" y="26790"/>
                </a:lnTo>
                <a:lnTo>
                  <a:pt x="4142012" y="26789"/>
                </a:lnTo>
                <a:lnTo>
                  <a:pt x="4185953" y="26789"/>
                </a:lnTo>
                <a:lnTo>
                  <a:pt x="4221034" y="26789"/>
                </a:lnTo>
                <a:lnTo>
                  <a:pt x="4255571" y="26789"/>
                </a:lnTo>
                <a:lnTo>
                  <a:pt x="4294411" y="26789"/>
                </a:lnTo>
                <a:lnTo>
                  <a:pt x="4335487" y="26789"/>
                </a:lnTo>
                <a:lnTo>
                  <a:pt x="4370071" y="26789"/>
                </a:lnTo>
                <a:lnTo>
                  <a:pt x="4411176" y="25797"/>
                </a:lnTo>
                <a:lnTo>
                  <a:pt x="4444862" y="20652"/>
                </a:lnTo>
                <a:lnTo>
                  <a:pt x="4489155" y="18411"/>
                </a:lnTo>
                <a:lnTo>
                  <a:pt x="4531602" y="17968"/>
                </a:lnTo>
                <a:lnTo>
                  <a:pt x="4572068" y="17881"/>
                </a:lnTo>
                <a:lnTo>
                  <a:pt x="4614603" y="17864"/>
                </a:lnTo>
                <a:lnTo>
                  <a:pt x="4656703" y="17860"/>
                </a:lnTo>
                <a:lnTo>
                  <a:pt x="4691465" y="17860"/>
                </a:lnTo>
                <a:lnTo>
                  <a:pt x="4732630" y="17860"/>
                </a:lnTo>
                <a:lnTo>
                  <a:pt x="4775304" y="17860"/>
                </a:lnTo>
                <a:lnTo>
                  <a:pt x="4817430" y="17860"/>
                </a:lnTo>
                <a:lnTo>
                  <a:pt x="4852197" y="17860"/>
                </a:lnTo>
                <a:lnTo>
                  <a:pt x="4893365" y="17860"/>
                </a:lnTo>
                <a:lnTo>
                  <a:pt x="4927063" y="17860"/>
                </a:lnTo>
                <a:lnTo>
                  <a:pt x="4971358" y="15214"/>
                </a:lnTo>
                <a:lnTo>
                  <a:pt x="5009065" y="10171"/>
                </a:lnTo>
                <a:lnTo>
                  <a:pt x="5045679" y="9298"/>
                </a:lnTo>
                <a:lnTo>
                  <a:pt x="5089230" y="9003"/>
                </a:lnTo>
                <a:lnTo>
                  <a:pt x="5132376" y="8944"/>
                </a:lnTo>
                <a:lnTo>
                  <a:pt x="5174595" y="8933"/>
                </a:lnTo>
                <a:lnTo>
                  <a:pt x="5215015" y="8930"/>
                </a:lnTo>
                <a:lnTo>
                  <a:pt x="5248585" y="8930"/>
                </a:lnTo>
                <a:lnTo>
                  <a:pt x="5292838" y="8930"/>
                </a:lnTo>
                <a:lnTo>
                  <a:pt x="5335276" y="8930"/>
                </a:lnTo>
                <a:lnTo>
                  <a:pt x="5375740" y="8930"/>
                </a:lnTo>
                <a:lnTo>
                  <a:pt x="5409316" y="8930"/>
                </a:lnTo>
                <a:lnTo>
                  <a:pt x="5444400" y="9922"/>
                </a:lnTo>
                <a:lnTo>
                  <a:pt x="5478938" y="15067"/>
                </a:lnTo>
                <a:lnTo>
                  <a:pt x="5520424" y="17308"/>
                </a:lnTo>
                <a:lnTo>
                  <a:pt x="5561802" y="17751"/>
                </a:lnTo>
                <a:lnTo>
                  <a:pt x="5605768" y="17838"/>
                </a:lnTo>
                <a:lnTo>
                  <a:pt x="5640852" y="18845"/>
                </a:lnTo>
                <a:lnTo>
                  <a:pt x="5675391" y="23994"/>
                </a:lnTo>
                <a:lnTo>
                  <a:pt x="5716877" y="26237"/>
                </a:lnTo>
                <a:lnTo>
                  <a:pt x="5751275" y="26626"/>
                </a:lnTo>
                <a:lnTo>
                  <a:pt x="5786602" y="29387"/>
                </a:lnTo>
                <a:lnTo>
                  <a:pt x="5829354" y="34468"/>
                </a:lnTo>
                <a:lnTo>
                  <a:pt x="5872599" y="35472"/>
                </a:lnTo>
                <a:lnTo>
                  <a:pt x="5913480" y="35670"/>
                </a:lnTo>
                <a:lnTo>
                  <a:pt x="5954737" y="35709"/>
                </a:lnTo>
                <a:lnTo>
                  <a:pt x="5997688" y="35717"/>
                </a:lnTo>
                <a:lnTo>
                  <a:pt x="6035864" y="35719"/>
                </a:lnTo>
                <a:lnTo>
                  <a:pt x="6076809" y="35719"/>
                </a:lnTo>
                <a:lnTo>
                  <a:pt x="6116977" y="35719"/>
                </a:lnTo>
                <a:lnTo>
                  <a:pt x="6159454" y="35719"/>
                </a:lnTo>
                <a:lnTo>
                  <a:pt x="6196801" y="35719"/>
                </a:lnTo>
                <a:lnTo>
                  <a:pt x="6232842" y="34727"/>
                </a:lnTo>
                <a:lnTo>
                  <a:pt x="6268625" y="28651"/>
                </a:lnTo>
                <a:lnTo>
                  <a:pt x="6304356" y="27157"/>
                </a:lnTo>
                <a:lnTo>
                  <a:pt x="6340077" y="26862"/>
                </a:lnTo>
                <a:lnTo>
                  <a:pt x="6375797" y="26804"/>
                </a:lnTo>
                <a:lnTo>
                  <a:pt x="6414308" y="25799"/>
                </a:lnTo>
                <a:lnTo>
                  <a:pt x="6458209" y="18687"/>
                </a:lnTo>
                <a:lnTo>
                  <a:pt x="6500758" y="17908"/>
                </a:lnTo>
                <a:lnTo>
                  <a:pt x="6544675" y="17861"/>
                </a:lnTo>
                <a:lnTo>
                  <a:pt x="6547913" y="17860"/>
                </a:lnTo>
                <a:lnTo>
                  <a:pt x="6554158" y="15214"/>
                </a:lnTo>
                <a:lnTo>
                  <a:pt x="656332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1" name="SMARTInkShape-Group59"/>
          <p:cNvGrpSpPr/>
          <p:nvPr/>
        </p:nvGrpSpPr>
        <p:grpSpPr>
          <a:xfrm>
            <a:off x="2786063" y="1920062"/>
            <a:ext cx="4188024" cy="62330"/>
            <a:chOff x="2786063" y="1920062"/>
            <a:chExt cx="4188024" cy="62330"/>
          </a:xfrm>
        </p:grpSpPr>
        <p:sp>
          <p:nvSpPr>
            <p:cNvPr id="29" name="SMARTInkShape-92"/>
            <p:cNvSpPr/>
            <p:nvPr/>
          </p:nvSpPr>
          <p:spPr>
            <a:xfrm>
              <a:off x="2786063" y="1937742"/>
              <a:ext cx="1830586" cy="44650"/>
            </a:xfrm>
            <a:custGeom>
              <a:avLst/>
              <a:gdLst/>
              <a:ahLst/>
              <a:cxnLst/>
              <a:rect l="0" t="0" r="0" b="0"/>
              <a:pathLst>
                <a:path w="1830586" h="44650">
                  <a:moveTo>
                    <a:pt x="0" y="0"/>
                  </a:moveTo>
                  <a:lnTo>
                    <a:pt x="0" y="8562"/>
                  </a:lnTo>
                  <a:lnTo>
                    <a:pt x="44472" y="8930"/>
                  </a:lnTo>
                  <a:lnTo>
                    <a:pt x="61664" y="8930"/>
                  </a:lnTo>
                  <a:lnTo>
                    <a:pt x="69739" y="11576"/>
                  </a:lnTo>
                  <a:lnTo>
                    <a:pt x="76636" y="15067"/>
                  </a:lnTo>
                  <a:lnTo>
                    <a:pt x="91793" y="17308"/>
                  </a:lnTo>
                  <a:lnTo>
                    <a:pt x="135569" y="17850"/>
                  </a:lnTo>
                  <a:lnTo>
                    <a:pt x="178773" y="17859"/>
                  </a:lnTo>
                  <a:lnTo>
                    <a:pt x="221395" y="17860"/>
                  </a:lnTo>
                  <a:lnTo>
                    <a:pt x="252764" y="18852"/>
                  </a:lnTo>
                  <a:lnTo>
                    <a:pt x="294842" y="25962"/>
                  </a:lnTo>
                  <a:lnTo>
                    <a:pt x="339264" y="26717"/>
                  </a:lnTo>
                  <a:lnTo>
                    <a:pt x="376410" y="26780"/>
                  </a:lnTo>
                  <a:lnTo>
                    <a:pt x="419874" y="26788"/>
                  </a:lnTo>
                  <a:lnTo>
                    <a:pt x="446537" y="29435"/>
                  </a:lnTo>
                  <a:lnTo>
                    <a:pt x="485002" y="34891"/>
                  </a:lnTo>
                  <a:lnTo>
                    <a:pt x="527220" y="35610"/>
                  </a:lnTo>
                  <a:lnTo>
                    <a:pt x="571548" y="35705"/>
                  </a:lnTo>
                  <a:lnTo>
                    <a:pt x="616154" y="36709"/>
                  </a:lnTo>
                  <a:lnTo>
                    <a:pt x="660797" y="43407"/>
                  </a:lnTo>
                  <a:lnTo>
                    <a:pt x="705445" y="44485"/>
                  </a:lnTo>
                  <a:lnTo>
                    <a:pt x="745904" y="44616"/>
                  </a:lnTo>
                  <a:lnTo>
                    <a:pt x="785977" y="44642"/>
                  </a:lnTo>
                  <a:lnTo>
                    <a:pt x="828435" y="44647"/>
                  </a:lnTo>
                  <a:lnTo>
                    <a:pt x="870520" y="44648"/>
                  </a:lnTo>
                  <a:lnTo>
                    <a:pt x="909921" y="44649"/>
                  </a:lnTo>
                  <a:lnTo>
                    <a:pt x="949013" y="44649"/>
                  </a:lnTo>
                  <a:lnTo>
                    <a:pt x="982996" y="44649"/>
                  </a:lnTo>
                  <a:lnTo>
                    <a:pt x="1025294" y="39908"/>
                  </a:lnTo>
                  <a:lnTo>
                    <a:pt x="1063305" y="36546"/>
                  </a:lnTo>
                  <a:lnTo>
                    <a:pt x="1096455" y="35964"/>
                  </a:lnTo>
                  <a:lnTo>
                    <a:pt x="1131413" y="35792"/>
                  </a:lnTo>
                  <a:lnTo>
                    <a:pt x="1165915" y="35740"/>
                  </a:lnTo>
                  <a:lnTo>
                    <a:pt x="1207388" y="33077"/>
                  </a:lnTo>
                  <a:lnTo>
                    <a:pt x="1248764" y="28031"/>
                  </a:lnTo>
                  <a:lnTo>
                    <a:pt x="1292728" y="27035"/>
                  </a:lnTo>
                  <a:lnTo>
                    <a:pt x="1336985" y="26838"/>
                  </a:lnTo>
                  <a:lnTo>
                    <a:pt x="1374684" y="26799"/>
                  </a:lnTo>
                  <a:lnTo>
                    <a:pt x="1417923" y="26791"/>
                  </a:lnTo>
                  <a:lnTo>
                    <a:pt x="1462036" y="26790"/>
                  </a:lnTo>
                  <a:lnTo>
                    <a:pt x="1499706" y="26789"/>
                  </a:lnTo>
                  <a:lnTo>
                    <a:pt x="1541948" y="26789"/>
                  </a:lnTo>
                  <a:lnTo>
                    <a:pt x="1579984" y="26789"/>
                  </a:lnTo>
                  <a:lnTo>
                    <a:pt x="1616160" y="26789"/>
                  </a:lnTo>
                  <a:lnTo>
                    <a:pt x="1652962" y="26789"/>
                  </a:lnTo>
                  <a:lnTo>
                    <a:pt x="1694774" y="26789"/>
                  </a:lnTo>
                  <a:lnTo>
                    <a:pt x="1733914" y="26789"/>
                  </a:lnTo>
                  <a:lnTo>
                    <a:pt x="1776924" y="26789"/>
                  </a:lnTo>
                  <a:lnTo>
                    <a:pt x="1796063" y="26789"/>
                  </a:lnTo>
                  <a:lnTo>
                    <a:pt x="1803005" y="29435"/>
                  </a:lnTo>
                  <a:lnTo>
                    <a:pt x="1809398" y="32926"/>
                  </a:lnTo>
                  <a:lnTo>
                    <a:pt x="1821441" y="35474"/>
                  </a:lnTo>
                  <a:lnTo>
                    <a:pt x="1830585"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93"/>
            <p:cNvSpPr/>
            <p:nvPr/>
          </p:nvSpPr>
          <p:spPr>
            <a:xfrm>
              <a:off x="4893470" y="1920062"/>
              <a:ext cx="2080617" cy="62330"/>
            </a:xfrm>
            <a:custGeom>
              <a:avLst/>
              <a:gdLst/>
              <a:ahLst/>
              <a:cxnLst/>
              <a:rect l="0" t="0" r="0" b="0"/>
              <a:pathLst>
                <a:path w="2080617" h="62330">
                  <a:moveTo>
                    <a:pt x="0" y="35540"/>
                  </a:moveTo>
                  <a:lnTo>
                    <a:pt x="22199" y="13340"/>
                  </a:lnTo>
                  <a:lnTo>
                    <a:pt x="27394" y="10790"/>
                  </a:lnTo>
                  <a:lnTo>
                    <a:pt x="64127" y="1862"/>
                  </a:lnTo>
                  <a:lnTo>
                    <a:pt x="106514" y="0"/>
                  </a:lnTo>
                  <a:lnTo>
                    <a:pt x="146653" y="820"/>
                  </a:lnTo>
                  <a:lnTo>
                    <a:pt x="182633" y="7924"/>
                  </a:lnTo>
                  <a:lnTo>
                    <a:pt x="226388" y="9670"/>
                  </a:lnTo>
                  <a:lnTo>
                    <a:pt x="270958" y="16846"/>
                  </a:lnTo>
                  <a:lnTo>
                    <a:pt x="312942" y="22311"/>
                  </a:lnTo>
                  <a:lnTo>
                    <a:pt x="354473" y="25761"/>
                  </a:lnTo>
                  <a:lnTo>
                    <a:pt x="395015" y="26442"/>
                  </a:lnTo>
                  <a:lnTo>
                    <a:pt x="436206" y="26577"/>
                  </a:lnTo>
                  <a:lnTo>
                    <a:pt x="473998" y="26603"/>
                  </a:lnTo>
                  <a:lnTo>
                    <a:pt x="507111" y="27600"/>
                  </a:lnTo>
                  <a:lnTo>
                    <a:pt x="542058" y="32746"/>
                  </a:lnTo>
                  <a:lnTo>
                    <a:pt x="577548" y="33720"/>
                  </a:lnTo>
                  <a:lnTo>
                    <a:pt x="613199" y="29158"/>
                  </a:lnTo>
                  <a:lnTo>
                    <a:pt x="649890" y="27365"/>
                  </a:lnTo>
                  <a:lnTo>
                    <a:pt x="690747" y="26834"/>
                  </a:lnTo>
                  <a:lnTo>
                    <a:pt x="728430" y="26676"/>
                  </a:lnTo>
                  <a:lnTo>
                    <a:pt x="764730" y="26629"/>
                  </a:lnTo>
                  <a:lnTo>
                    <a:pt x="800621" y="26616"/>
                  </a:lnTo>
                  <a:lnTo>
                    <a:pt x="837384" y="26612"/>
                  </a:lnTo>
                  <a:lnTo>
                    <a:pt x="878262" y="26610"/>
                  </a:lnTo>
                  <a:lnTo>
                    <a:pt x="915951" y="25618"/>
                  </a:lnTo>
                  <a:lnTo>
                    <a:pt x="952253" y="20473"/>
                  </a:lnTo>
                  <a:lnTo>
                    <a:pt x="989137" y="18508"/>
                  </a:lnTo>
                  <a:lnTo>
                    <a:pt x="1030051" y="17925"/>
                  </a:lnTo>
                  <a:lnTo>
                    <a:pt x="1067751" y="16761"/>
                  </a:lnTo>
                  <a:lnTo>
                    <a:pt x="1104056" y="11565"/>
                  </a:lnTo>
                  <a:lnTo>
                    <a:pt x="1140942" y="9584"/>
                  </a:lnTo>
                  <a:lnTo>
                    <a:pt x="1181856" y="8998"/>
                  </a:lnTo>
                  <a:lnTo>
                    <a:pt x="1219556" y="8824"/>
                  </a:lnTo>
                  <a:lnTo>
                    <a:pt x="1255861" y="8772"/>
                  </a:lnTo>
                  <a:lnTo>
                    <a:pt x="1291754" y="8757"/>
                  </a:lnTo>
                  <a:lnTo>
                    <a:pt x="1327524" y="8752"/>
                  </a:lnTo>
                  <a:lnTo>
                    <a:pt x="1363258" y="8751"/>
                  </a:lnTo>
                  <a:lnTo>
                    <a:pt x="1398982" y="8751"/>
                  </a:lnTo>
                  <a:lnTo>
                    <a:pt x="1434701" y="8751"/>
                  </a:lnTo>
                  <a:lnTo>
                    <a:pt x="1470421" y="8751"/>
                  </a:lnTo>
                  <a:lnTo>
                    <a:pt x="1506139" y="8751"/>
                  </a:lnTo>
                  <a:lnTo>
                    <a:pt x="1541858" y="8751"/>
                  </a:lnTo>
                  <a:lnTo>
                    <a:pt x="1577577" y="8751"/>
                  </a:lnTo>
                  <a:lnTo>
                    <a:pt x="1612303" y="8751"/>
                  </a:lnTo>
                  <a:lnTo>
                    <a:pt x="1653853" y="8751"/>
                  </a:lnTo>
                  <a:lnTo>
                    <a:pt x="1695243" y="8751"/>
                  </a:lnTo>
                  <a:lnTo>
                    <a:pt x="1738219" y="9743"/>
                  </a:lnTo>
                  <a:lnTo>
                    <a:pt x="1779046" y="15818"/>
                  </a:lnTo>
                  <a:lnTo>
                    <a:pt x="1820294" y="17312"/>
                  </a:lnTo>
                  <a:lnTo>
                    <a:pt x="1857105" y="18600"/>
                  </a:lnTo>
                  <a:lnTo>
                    <a:pt x="1893039" y="24734"/>
                  </a:lnTo>
                  <a:lnTo>
                    <a:pt x="1936742" y="27355"/>
                  </a:lnTo>
                  <a:lnTo>
                    <a:pt x="1977080" y="34690"/>
                  </a:lnTo>
                  <a:lnTo>
                    <a:pt x="1999336" y="36280"/>
                  </a:lnTo>
                  <a:lnTo>
                    <a:pt x="2024921" y="43195"/>
                  </a:lnTo>
                  <a:lnTo>
                    <a:pt x="2041907" y="45210"/>
                  </a:lnTo>
                  <a:lnTo>
                    <a:pt x="2067794" y="52549"/>
                  </a:lnTo>
                  <a:lnTo>
                    <a:pt x="2074256" y="53021"/>
                  </a:lnTo>
                  <a:lnTo>
                    <a:pt x="2076376" y="54139"/>
                  </a:lnTo>
                  <a:lnTo>
                    <a:pt x="2077790" y="55877"/>
                  </a:lnTo>
                  <a:lnTo>
                    <a:pt x="2080616" y="623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78205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Sentence Formulas</a:t>
            </a:r>
          </a:p>
        </p:txBody>
      </p:sp>
      <p:sp>
        <p:nvSpPr>
          <p:cNvPr id="3" name="Content Placeholder 2"/>
          <p:cNvSpPr>
            <a:spLocks noGrp="1"/>
          </p:cNvSpPr>
          <p:nvPr>
            <p:ph idx="1"/>
          </p:nvPr>
        </p:nvSpPr>
        <p:spPr/>
        <p:txBody>
          <a:bodyPr>
            <a:normAutofit fontScale="92500" lnSpcReduction="20000"/>
          </a:bodyPr>
          <a:lstStyle/>
          <a:p>
            <a:r>
              <a:rPr lang="en-US" dirty="0"/>
              <a:t>Formulate a sentence that focuses the ideas that will be dealt with in the paper.  Following are some workable statements for writing about literature.</a:t>
            </a:r>
          </a:p>
          <a:p>
            <a:endParaRPr lang="en-US" dirty="0"/>
          </a:p>
          <a:p>
            <a:pPr lvl="0"/>
            <a:r>
              <a:rPr lang="en-US" dirty="0"/>
              <a:t>In (work), (author) uses (device) to reveal or show. </a:t>
            </a:r>
          </a:p>
          <a:p>
            <a:pPr lvl="0"/>
            <a:r>
              <a:rPr lang="en-US" dirty="0"/>
              <a:t>The (device) in (work) by (author) mirrors/reflects/counters (idea or other device). </a:t>
            </a:r>
          </a:p>
          <a:p>
            <a:pPr lvl="0"/>
            <a:r>
              <a:rPr lang="en-US" dirty="0"/>
              <a:t>The (devices/elements of the work) shows the (argument about character). </a:t>
            </a:r>
          </a:p>
          <a:p>
            <a:pPr lvl="0"/>
            <a:endParaRPr lang="en-US" dirty="0"/>
          </a:p>
          <a:p>
            <a:endParaRPr lang="en-US" dirty="0"/>
          </a:p>
          <a:p>
            <a:endParaRPr lang="en-US" dirty="0"/>
          </a:p>
        </p:txBody>
      </p:sp>
    </p:spTree>
    <p:extLst>
      <p:ext uri="{BB962C8B-B14F-4D97-AF65-F5344CB8AC3E}">
        <p14:creationId xmlns:p14="http://schemas.microsoft.com/office/powerpoint/2010/main" val="288523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5C928-314C-4C42-B19A-D256B0AB50BA}"/>
              </a:ext>
            </a:extLst>
          </p:cNvPr>
          <p:cNvSpPr>
            <a:spLocks noGrp="1"/>
          </p:cNvSpPr>
          <p:nvPr>
            <p:ph type="title"/>
          </p:nvPr>
        </p:nvSpPr>
        <p:spPr/>
        <p:txBody>
          <a:bodyPr/>
          <a:lstStyle/>
          <a:p>
            <a:r>
              <a:rPr lang="en-US" dirty="0"/>
              <a:t>Example Thesis</a:t>
            </a:r>
          </a:p>
        </p:txBody>
      </p:sp>
      <p:sp>
        <p:nvSpPr>
          <p:cNvPr id="3" name="Content Placeholder 2">
            <a:extLst>
              <a:ext uri="{FF2B5EF4-FFF2-40B4-BE49-F238E27FC236}">
                <a16:creationId xmlns:a16="http://schemas.microsoft.com/office/drawing/2014/main" id="{D7E90843-41CD-47F8-97CE-F7CE0CEDB804}"/>
              </a:ext>
            </a:extLst>
          </p:cNvPr>
          <p:cNvSpPr>
            <a:spLocks noGrp="1"/>
          </p:cNvSpPr>
          <p:nvPr>
            <p:ph idx="1"/>
          </p:nvPr>
        </p:nvSpPr>
        <p:spPr/>
        <p:txBody>
          <a:bodyPr/>
          <a:lstStyle/>
          <a:p>
            <a:r>
              <a:rPr lang="en-US" dirty="0" err="1"/>
              <a:t>Viramontes</a:t>
            </a:r>
            <a:r>
              <a:rPr lang="en-US" dirty="0"/>
              <a:t>’ use of details and metaphors about Estrella’s migrant life and language barrier, coupled with a shift in tone from aggravation to acceptance, shows the development of young Estrella as she battles stereotypes and gains self-acceptance.</a:t>
            </a:r>
          </a:p>
          <a:p>
            <a:endParaRPr lang="en-US" dirty="0"/>
          </a:p>
          <a:p>
            <a:endParaRPr lang="en-US" dirty="0"/>
          </a:p>
        </p:txBody>
      </p:sp>
    </p:spTree>
    <p:extLst>
      <p:ext uri="{BB962C8B-B14F-4D97-AF65-F5344CB8AC3E}">
        <p14:creationId xmlns:p14="http://schemas.microsoft.com/office/powerpoint/2010/main" val="2537630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TotalTime>
  <Words>1719</Words>
  <Application>Microsoft Office PowerPoint</Application>
  <PresentationFormat>On-screen Show (4:3)</PresentationFormat>
  <Paragraphs>88</Paragraphs>
  <Slides>27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THESIS STATEMENTS IN ESSAYS</vt:lpstr>
      <vt:lpstr>What is a thesis?</vt:lpstr>
      <vt:lpstr>Attributes of a good thesis:</vt:lpstr>
      <vt:lpstr>SAMPLE PROMPT: Discuss the novel’s setting and show how the setting helps to communicate the novel’s theme.</vt:lpstr>
      <vt:lpstr>2. DEVELOP A THESIS</vt:lpstr>
      <vt:lpstr>2. DEVELOP A THESIS</vt:lpstr>
      <vt:lpstr>2. DEVELOP A THESIS</vt:lpstr>
      <vt:lpstr>Sentence Formulas</vt:lpstr>
      <vt:lpstr>Example Thesis</vt:lpstr>
      <vt:lpstr>Example Thesis</vt:lpstr>
      <vt:lpstr>Theme statement to thesis </vt:lpstr>
      <vt:lpstr>Attributes of a good thesis:</vt:lpstr>
      <vt:lpstr>Attributes of a good thesis:</vt:lpstr>
      <vt:lpstr>So what, who cares? </vt:lpstr>
      <vt:lpstr>How do you know if you have a solid thesis?</vt:lpstr>
      <vt:lpstr>Go back to your Hills Thesis</vt:lpstr>
      <vt:lpstr>How do you know if you have a solid thesis?</vt:lpstr>
      <vt:lpstr>How do you know if you have a solid thesis?</vt:lpstr>
      <vt:lpstr>How do you know if you have a solid thesis?</vt:lpstr>
      <vt:lpstr>2. DEVELOP A THESIS</vt:lpstr>
      <vt:lpstr>3. SUPPORT YOUR THESIS</vt:lpstr>
      <vt:lpstr>Consider the following questions when accumulating support:</vt:lpstr>
      <vt:lpstr>Consider the following questions when accumulating support:</vt:lpstr>
      <vt:lpstr>Consider the following questions when accumulating support:</vt:lpstr>
      <vt:lpstr>What’s the purpose of the conclusion?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 IN AP ESSAYS</dc:title>
  <dc:creator>sharon york</dc:creator>
  <cp:lastModifiedBy>Meghan Sanders</cp:lastModifiedBy>
  <cp:revision>67</cp:revision>
  <dcterms:created xsi:type="dcterms:W3CDTF">2011-03-24T14:32:27Z</dcterms:created>
  <dcterms:modified xsi:type="dcterms:W3CDTF">2018-02-06T15:22:10Z</dcterms:modified>
</cp:coreProperties>
</file>