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8" r:id="rId19"/>
    <p:sldId id="289" r:id="rId20"/>
    <p:sldId id="284" r:id="rId21"/>
    <p:sldId id="308" r:id="rId22"/>
    <p:sldId id="281" r:id="rId23"/>
    <p:sldId id="282" r:id="rId24"/>
    <p:sldId id="264" r:id="rId25"/>
    <p:sldId id="310" r:id="rId26"/>
    <p:sldId id="311" r:id="rId27"/>
    <p:sldId id="312" r:id="rId28"/>
    <p:sldId id="318" r:id="rId29"/>
    <p:sldId id="313" r:id="rId30"/>
    <p:sldId id="317" r:id="rId31"/>
    <p:sldId id="314" r:id="rId32"/>
    <p:sldId id="315" r:id="rId33"/>
    <p:sldId id="316" r:id="rId34"/>
    <p:sldId id="319" r:id="rId35"/>
    <p:sldId id="320" r:id="rId36"/>
    <p:sldId id="321" r:id="rId37"/>
    <p:sldId id="265" r:id="rId38"/>
    <p:sldId id="270" r:id="rId39"/>
    <p:sldId id="266" r:id="rId40"/>
    <p:sldId id="269" r:id="rId41"/>
    <p:sldId id="271" r:id="rId42"/>
    <p:sldId id="303" r:id="rId43"/>
    <p:sldId id="267" r:id="rId44"/>
    <p:sldId id="304" r:id="rId45"/>
    <p:sldId id="309" r:id="rId46"/>
    <p:sldId id="290" r:id="rId47"/>
    <p:sldId id="286" r:id="rId48"/>
    <p:sldId id="291" r:id="rId49"/>
    <p:sldId id="293" r:id="rId50"/>
    <p:sldId id="292" r:id="rId51"/>
    <p:sldId id="294" r:id="rId52"/>
    <p:sldId id="305" r:id="rId53"/>
    <p:sldId id="32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0" d="100"/>
          <a:sy n="60" d="100"/>
        </p:scale>
        <p:origin x="2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han Sanders" userId="0e6f7f36633600ec" providerId="LiveId" clId="{A7FFE19F-9116-4FA8-8761-11713F6A3F0A}"/>
    <pc:docChg chg="custSel addSld delSld modSld sldOrd">
      <pc:chgData name="Meghan Sanders" userId="0e6f7f36633600ec" providerId="LiveId" clId="{A7FFE19F-9116-4FA8-8761-11713F6A3F0A}" dt="2018-02-25T20:25:22.436" v="4069" actId="1076"/>
      <pc:docMkLst>
        <pc:docMk/>
      </pc:docMkLst>
      <pc:sldChg chg="modSp">
        <pc:chgData name="Meghan Sanders" userId="0e6f7f36633600ec" providerId="LiveId" clId="{A7FFE19F-9116-4FA8-8761-11713F6A3F0A}" dt="2018-02-25T20:09:31.176" v="3202" actId="27636"/>
        <pc:sldMkLst>
          <pc:docMk/>
          <pc:sldMk cId="0" sldId="265"/>
        </pc:sldMkLst>
        <pc:spChg chg="mod">
          <ac:chgData name="Meghan Sanders" userId="0e6f7f36633600ec" providerId="LiveId" clId="{A7FFE19F-9116-4FA8-8761-11713F6A3F0A}" dt="2018-02-25T20:09:31.176" v="3202" actId="27636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Meghan Sanders" userId="0e6f7f36633600ec" providerId="LiveId" clId="{A7FFE19F-9116-4FA8-8761-11713F6A3F0A}" dt="2018-02-25T19:25:32.799" v="524" actId="5793"/>
        <pc:sldMkLst>
          <pc:docMk/>
          <pc:sldMk cId="0" sldId="269"/>
        </pc:sldMkLst>
        <pc:spChg chg="mod">
          <ac:chgData name="Meghan Sanders" userId="0e6f7f36633600ec" providerId="LiveId" clId="{A7FFE19F-9116-4FA8-8761-11713F6A3F0A}" dt="2018-02-25T19:25:32.799" v="524" actId="5793"/>
          <ac:spMkLst>
            <pc:docMk/>
            <pc:sldMk cId="0" sldId="269"/>
            <ac:spMk id="3" creationId="{00000000-0000-0000-0000-000000000000}"/>
          </ac:spMkLst>
        </pc:spChg>
      </pc:sldChg>
      <pc:sldChg chg="modSp">
        <pc:chgData name="Meghan Sanders" userId="0e6f7f36633600ec" providerId="LiveId" clId="{A7FFE19F-9116-4FA8-8761-11713F6A3F0A}" dt="2018-02-25T19:25:49.998" v="544" actId="20577"/>
        <pc:sldMkLst>
          <pc:docMk/>
          <pc:sldMk cId="0" sldId="271"/>
        </pc:sldMkLst>
        <pc:spChg chg="mod">
          <ac:chgData name="Meghan Sanders" userId="0e6f7f36633600ec" providerId="LiveId" clId="{A7FFE19F-9116-4FA8-8761-11713F6A3F0A}" dt="2018-02-25T19:25:49.998" v="544" actId="20577"/>
          <ac:spMkLst>
            <pc:docMk/>
            <pc:sldMk cId="0" sldId="271"/>
            <ac:spMk id="3" creationId="{00000000-0000-0000-0000-000000000000}"/>
          </ac:spMkLst>
        </pc:spChg>
      </pc:sldChg>
      <pc:sldChg chg="modSp">
        <pc:chgData name="Meghan Sanders" userId="0e6f7f36633600ec" providerId="LiveId" clId="{A7FFE19F-9116-4FA8-8761-11713F6A3F0A}" dt="2018-02-25T20:25:22.436" v="4069" actId="1076"/>
        <pc:sldMkLst>
          <pc:docMk/>
          <pc:sldMk cId="0" sldId="284"/>
        </pc:sldMkLst>
        <pc:spChg chg="mod">
          <ac:chgData name="Meghan Sanders" userId="0e6f7f36633600ec" providerId="LiveId" clId="{A7FFE19F-9116-4FA8-8761-11713F6A3F0A}" dt="2018-02-25T20:25:22.436" v="4069" actId="1076"/>
          <ac:spMkLst>
            <pc:docMk/>
            <pc:sldMk cId="0" sldId="284"/>
            <ac:spMk id="2" creationId="{00000000-0000-0000-0000-000000000000}"/>
          </ac:spMkLst>
        </pc:spChg>
      </pc:sldChg>
      <pc:sldChg chg="ord">
        <pc:chgData name="Meghan Sanders" userId="0e6f7f36633600ec" providerId="LiveId" clId="{A7FFE19F-9116-4FA8-8761-11713F6A3F0A}" dt="2018-02-25T19:34:41.958" v="975"/>
        <pc:sldMkLst>
          <pc:docMk/>
          <pc:sldMk cId="2021796275" sldId="288"/>
        </pc:sldMkLst>
      </pc:sldChg>
      <pc:sldChg chg="modSp ord">
        <pc:chgData name="Meghan Sanders" userId="0e6f7f36633600ec" providerId="LiveId" clId="{A7FFE19F-9116-4FA8-8761-11713F6A3F0A}" dt="2018-02-25T19:34:21.092" v="973" actId="27636"/>
        <pc:sldMkLst>
          <pc:docMk/>
          <pc:sldMk cId="4175690582" sldId="289"/>
        </pc:sldMkLst>
        <pc:spChg chg="mod">
          <ac:chgData name="Meghan Sanders" userId="0e6f7f36633600ec" providerId="LiveId" clId="{A7FFE19F-9116-4FA8-8761-11713F6A3F0A}" dt="2018-02-25T19:34:21.092" v="973" actId="27636"/>
          <ac:spMkLst>
            <pc:docMk/>
            <pc:sldMk cId="4175690582" sldId="289"/>
            <ac:spMk id="3" creationId="{00000000-0000-0000-0000-000000000000}"/>
          </ac:spMkLst>
        </pc:spChg>
      </pc:sldChg>
      <pc:sldChg chg="modSp">
        <pc:chgData name="Meghan Sanders" userId="0e6f7f36633600ec" providerId="LiveId" clId="{A7FFE19F-9116-4FA8-8761-11713F6A3F0A}" dt="2018-02-25T20:12:24.292" v="3812" actId="20577"/>
        <pc:sldMkLst>
          <pc:docMk/>
          <pc:sldMk cId="2487037102" sldId="290"/>
        </pc:sldMkLst>
        <pc:spChg chg="mod">
          <ac:chgData name="Meghan Sanders" userId="0e6f7f36633600ec" providerId="LiveId" clId="{A7FFE19F-9116-4FA8-8761-11713F6A3F0A}" dt="2018-02-25T20:12:24.292" v="3812" actId="20577"/>
          <ac:spMkLst>
            <pc:docMk/>
            <pc:sldMk cId="2487037102" sldId="290"/>
            <ac:spMk id="3" creationId="{00000000-0000-0000-0000-000000000000}"/>
          </ac:spMkLst>
        </pc:spChg>
      </pc:sldChg>
      <pc:sldChg chg="del ord">
        <pc:chgData name="Meghan Sanders" userId="0e6f7f36633600ec" providerId="LiveId" clId="{A7FFE19F-9116-4FA8-8761-11713F6A3F0A}" dt="2018-02-25T19:32:50.731" v="847" actId="2696"/>
        <pc:sldMkLst>
          <pc:docMk/>
          <pc:sldMk cId="2825555110" sldId="297"/>
        </pc:sldMkLst>
      </pc:sldChg>
      <pc:sldChg chg="del ord">
        <pc:chgData name="Meghan Sanders" userId="0e6f7f36633600ec" providerId="LiveId" clId="{A7FFE19F-9116-4FA8-8761-11713F6A3F0A}" dt="2018-02-25T19:32:50.731" v="846" actId="2696"/>
        <pc:sldMkLst>
          <pc:docMk/>
          <pc:sldMk cId="1601905133" sldId="298"/>
        </pc:sldMkLst>
      </pc:sldChg>
      <pc:sldChg chg="del ord">
        <pc:chgData name="Meghan Sanders" userId="0e6f7f36633600ec" providerId="LiveId" clId="{A7FFE19F-9116-4FA8-8761-11713F6A3F0A}" dt="2018-02-25T19:32:50.715" v="845" actId="2696"/>
        <pc:sldMkLst>
          <pc:docMk/>
          <pc:sldMk cId="339156795" sldId="299"/>
        </pc:sldMkLst>
      </pc:sldChg>
      <pc:sldChg chg="del ord">
        <pc:chgData name="Meghan Sanders" userId="0e6f7f36633600ec" providerId="LiveId" clId="{A7FFE19F-9116-4FA8-8761-11713F6A3F0A}" dt="2018-02-25T19:32:50.715" v="844" actId="2696"/>
        <pc:sldMkLst>
          <pc:docMk/>
          <pc:sldMk cId="129316137" sldId="300"/>
        </pc:sldMkLst>
      </pc:sldChg>
      <pc:sldChg chg="del ord">
        <pc:chgData name="Meghan Sanders" userId="0e6f7f36633600ec" providerId="LiveId" clId="{A7FFE19F-9116-4FA8-8761-11713F6A3F0A}" dt="2018-02-25T19:32:50.715" v="842" actId="2696"/>
        <pc:sldMkLst>
          <pc:docMk/>
          <pc:sldMk cId="0" sldId="301"/>
        </pc:sldMkLst>
      </pc:sldChg>
      <pc:sldChg chg="del ord">
        <pc:chgData name="Meghan Sanders" userId="0e6f7f36633600ec" providerId="LiveId" clId="{A7FFE19F-9116-4FA8-8761-11713F6A3F0A}" dt="2018-02-25T19:32:50.715" v="843" actId="2696"/>
        <pc:sldMkLst>
          <pc:docMk/>
          <pc:sldMk cId="0" sldId="302"/>
        </pc:sldMkLst>
      </pc:sldChg>
      <pc:sldChg chg="modSp">
        <pc:chgData name="Meghan Sanders" userId="0e6f7f36633600ec" providerId="LiveId" clId="{A7FFE19F-9116-4FA8-8761-11713F6A3F0A}" dt="2018-02-25T19:27:12.296" v="571" actId="20577"/>
        <pc:sldMkLst>
          <pc:docMk/>
          <pc:sldMk cId="2783117399" sldId="303"/>
        </pc:sldMkLst>
        <pc:spChg chg="mod">
          <ac:chgData name="Meghan Sanders" userId="0e6f7f36633600ec" providerId="LiveId" clId="{A7FFE19F-9116-4FA8-8761-11713F6A3F0A}" dt="2018-02-25T19:27:12.296" v="571" actId="20577"/>
          <ac:spMkLst>
            <pc:docMk/>
            <pc:sldMk cId="2783117399" sldId="303"/>
            <ac:spMk id="3" creationId="{00000000-0000-0000-0000-000000000000}"/>
          </ac:spMkLst>
        </pc:spChg>
      </pc:sldChg>
      <pc:sldChg chg="del">
        <pc:chgData name="Meghan Sanders" userId="0e6f7f36633600ec" providerId="LiveId" clId="{A7FFE19F-9116-4FA8-8761-11713F6A3F0A}" dt="2018-02-25T20:18:10.794" v="3813" actId="2696"/>
        <pc:sldMkLst>
          <pc:docMk/>
          <pc:sldMk cId="2523203915" sldId="306"/>
        </pc:sldMkLst>
      </pc:sldChg>
      <pc:sldChg chg="del">
        <pc:chgData name="Meghan Sanders" userId="0e6f7f36633600ec" providerId="LiveId" clId="{A7FFE19F-9116-4FA8-8761-11713F6A3F0A}" dt="2018-02-25T20:18:11.436" v="3814" actId="2696"/>
        <pc:sldMkLst>
          <pc:docMk/>
          <pc:sldMk cId="1762597036" sldId="307"/>
        </pc:sldMkLst>
      </pc:sldChg>
      <pc:sldChg chg="modSp add ord">
        <pc:chgData name="Meghan Sanders" userId="0e6f7f36633600ec" providerId="LiveId" clId="{A7FFE19F-9116-4FA8-8761-11713F6A3F0A}" dt="2018-02-25T19:33:38.902" v="851"/>
        <pc:sldMkLst>
          <pc:docMk/>
          <pc:sldMk cId="1854981599" sldId="308"/>
        </pc:sldMkLst>
        <pc:spChg chg="mod">
          <ac:chgData name="Meghan Sanders" userId="0e6f7f36633600ec" providerId="LiveId" clId="{A7FFE19F-9116-4FA8-8761-11713F6A3F0A}" dt="2018-02-25T19:22:31.427" v="74" actId="20577"/>
          <ac:spMkLst>
            <pc:docMk/>
            <pc:sldMk cId="1854981599" sldId="308"/>
            <ac:spMk id="2" creationId="{BC440BAE-82F0-4359-8E2C-2B114BF1ACE9}"/>
          </ac:spMkLst>
        </pc:spChg>
        <pc:spChg chg="mod">
          <ac:chgData name="Meghan Sanders" userId="0e6f7f36633600ec" providerId="LiveId" clId="{A7FFE19F-9116-4FA8-8761-11713F6A3F0A}" dt="2018-02-25T19:23:56.757" v="510" actId="20577"/>
          <ac:spMkLst>
            <pc:docMk/>
            <pc:sldMk cId="1854981599" sldId="308"/>
            <ac:spMk id="3" creationId="{90E29718-BBF5-401D-93D9-83D488F44F35}"/>
          </ac:spMkLst>
        </pc:spChg>
      </pc:sldChg>
      <pc:sldChg chg="modSp add">
        <pc:chgData name="Meghan Sanders" userId="0e6f7f36633600ec" providerId="LiveId" clId="{A7FFE19F-9116-4FA8-8761-11713F6A3F0A}" dt="2018-02-25T19:31:45.493" v="840" actId="20577"/>
        <pc:sldMkLst>
          <pc:docMk/>
          <pc:sldMk cId="3406019241" sldId="309"/>
        </pc:sldMkLst>
        <pc:spChg chg="mod">
          <ac:chgData name="Meghan Sanders" userId="0e6f7f36633600ec" providerId="LiveId" clId="{A7FFE19F-9116-4FA8-8761-11713F6A3F0A}" dt="2018-02-25T19:27:46.907" v="601" actId="20577"/>
          <ac:spMkLst>
            <pc:docMk/>
            <pc:sldMk cId="3406019241" sldId="309"/>
            <ac:spMk id="2" creationId="{33F04D2C-6A28-4A56-87A1-D11FDE652093}"/>
          </ac:spMkLst>
        </pc:spChg>
        <pc:spChg chg="mod">
          <ac:chgData name="Meghan Sanders" userId="0e6f7f36633600ec" providerId="LiveId" clId="{A7FFE19F-9116-4FA8-8761-11713F6A3F0A}" dt="2018-02-25T19:31:45.493" v="840" actId="20577"/>
          <ac:spMkLst>
            <pc:docMk/>
            <pc:sldMk cId="3406019241" sldId="309"/>
            <ac:spMk id="3" creationId="{787E46BF-CCC3-434B-9BD5-E1C96528C769}"/>
          </ac:spMkLst>
        </pc:spChg>
      </pc:sldChg>
      <pc:sldChg chg="modSp add">
        <pc:chgData name="Meghan Sanders" userId="0e6f7f36633600ec" providerId="LiveId" clId="{A7FFE19F-9116-4FA8-8761-11713F6A3F0A}" dt="2018-02-25T19:36:43.773" v="1370" actId="20577"/>
        <pc:sldMkLst>
          <pc:docMk/>
          <pc:sldMk cId="3104810370" sldId="310"/>
        </pc:sldMkLst>
        <pc:spChg chg="mod">
          <ac:chgData name="Meghan Sanders" userId="0e6f7f36633600ec" providerId="LiveId" clId="{A7FFE19F-9116-4FA8-8761-11713F6A3F0A}" dt="2018-02-25T19:35:34.623" v="995" actId="20577"/>
          <ac:spMkLst>
            <pc:docMk/>
            <pc:sldMk cId="3104810370" sldId="310"/>
            <ac:spMk id="2" creationId="{423F0C88-4A93-41BD-9333-8C9A938AB556}"/>
          </ac:spMkLst>
        </pc:spChg>
        <pc:spChg chg="mod">
          <ac:chgData name="Meghan Sanders" userId="0e6f7f36633600ec" providerId="LiveId" clId="{A7FFE19F-9116-4FA8-8761-11713F6A3F0A}" dt="2018-02-25T19:36:43.773" v="1370" actId="20577"/>
          <ac:spMkLst>
            <pc:docMk/>
            <pc:sldMk cId="3104810370" sldId="310"/>
            <ac:spMk id="3" creationId="{69E2BFE2-51F5-4FB4-891D-74634F20427B}"/>
          </ac:spMkLst>
        </pc:spChg>
      </pc:sldChg>
      <pc:sldChg chg="modSp add">
        <pc:chgData name="Meghan Sanders" userId="0e6f7f36633600ec" providerId="LiveId" clId="{A7FFE19F-9116-4FA8-8761-11713F6A3F0A}" dt="2018-02-25T19:36:57.185" v="1371" actId="20577"/>
        <pc:sldMkLst>
          <pc:docMk/>
          <pc:sldMk cId="3083070206" sldId="311"/>
        </pc:sldMkLst>
        <pc:spChg chg="mod">
          <ac:chgData name="Meghan Sanders" userId="0e6f7f36633600ec" providerId="LiveId" clId="{A7FFE19F-9116-4FA8-8761-11713F6A3F0A}" dt="2018-02-25T19:36:57.185" v="1371" actId="20577"/>
          <ac:spMkLst>
            <pc:docMk/>
            <pc:sldMk cId="3083070206" sldId="311"/>
            <ac:spMk id="3" creationId="{00000000-0000-0000-0000-000000000000}"/>
          </ac:spMkLst>
        </pc:spChg>
      </pc:sldChg>
      <pc:sldChg chg="modSp add">
        <pc:chgData name="Meghan Sanders" userId="0e6f7f36633600ec" providerId="LiveId" clId="{A7FFE19F-9116-4FA8-8761-11713F6A3F0A}" dt="2018-02-25T19:38:04.786" v="1565" actId="20577"/>
        <pc:sldMkLst>
          <pc:docMk/>
          <pc:sldMk cId="3891276501" sldId="312"/>
        </pc:sldMkLst>
        <pc:spChg chg="mod">
          <ac:chgData name="Meghan Sanders" userId="0e6f7f36633600ec" providerId="LiveId" clId="{A7FFE19F-9116-4FA8-8761-11713F6A3F0A}" dt="2018-02-25T19:38:04.786" v="1565" actId="20577"/>
          <ac:spMkLst>
            <pc:docMk/>
            <pc:sldMk cId="3891276501" sldId="312"/>
            <ac:spMk id="3" creationId="{00000000-0000-0000-0000-000000000000}"/>
          </ac:spMkLst>
        </pc:spChg>
      </pc:sldChg>
      <pc:sldChg chg="modSp add">
        <pc:chgData name="Meghan Sanders" userId="0e6f7f36633600ec" providerId="LiveId" clId="{A7FFE19F-9116-4FA8-8761-11713F6A3F0A}" dt="2018-02-25T20:02:04.405" v="1867" actId="20577"/>
        <pc:sldMkLst>
          <pc:docMk/>
          <pc:sldMk cId="87121694" sldId="313"/>
        </pc:sldMkLst>
        <pc:spChg chg="mod">
          <ac:chgData name="Meghan Sanders" userId="0e6f7f36633600ec" providerId="LiveId" clId="{A7FFE19F-9116-4FA8-8761-11713F6A3F0A}" dt="2018-02-25T20:02:04.405" v="1867" actId="20577"/>
          <ac:spMkLst>
            <pc:docMk/>
            <pc:sldMk cId="87121694" sldId="313"/>
            <ac:spMk id="3" creationId="{00000000-0000-0000-0000-000000000000}"/>
          </ac:spMkLst>
        </pc:spChg>
      </pc:sldChg>
      <pc:sldChg chg="add">
        <pc:chgData name="Meghan Sanders" userId="0e6f7f36633600ec" providerId="LiveId" clId="{A7FFE19F-9116-4FA8-8761-11713F6A3F0A}" dt="2018-02-25T19:35:07.960" v="977"/>
        <pc:sldMkLst>
          <pc:docMk/>
          <pc:sldMk cId="1605489235" sldId="314"/>
        </pc:sldMkLst>
      </pc:sldChg>
      <pc:sldChg chg="modSp add">
        <pc:chgData name="Meghan Sanders" userId="0e6f7f36633600ec" providerId="LiveId" clId="{A7FFE19F-9116-4FA8-8761-11713F6A3F0A}" dt="2018-02-25T20:02:29.327" v="1871" actId="20577"/>
        <pc:sldMkLst>
          <pc:docMk/>
          <pc:sldMk cId="3383212603" sldId="315"/>
        </pc:sldMkLst>
        <pc:spChg chg="mod">
          <ac:chgData name="Meghan Sanders" userId="0e6f7f36633600ec" providerId="LiveId" clId="{A7FFE19F-9116-4FA8-8761-11713F6A3F0A}" dt="2018-02-25T20:02:29.327" v="1871" actId="20577"/>
          <ac:spMkLst>
            <pc:docMk/>
            <pc:sldMk cId="3383212603" sldId="315"/>
            <ac:spMk id="3" creationId="{00000000-0000-0000-0000-000000000000}"/>
          </ac:spMkLst>
        </pc:spChg>
      </pc:sldChg>
      <pc:sldChg chg="modSp add">
        <pc:chgData name="Meghan Sanders" userId="0e6f7f36633600ec" providerId="LiveId" clId="{A7FFE19F-9116-4FA8-8761-11713F6A3F0A}" dt="2018-02-25T20:05:56.499" v="2488" actId="27636"/>
        <pc:sldMkLst>
          <pc:docMk/>
          <pc:sldMk cId="3077017699" sldId="316"/>
        </pc:sldMkLst>
        <pc:spChg chg="mod">
          <ac:chgData name="Meghan Sanders" userId="0e6f7f36633600ec" providerId="LiveId" clId="{A7FFE19F-9116-4FA8-8761-11713F6A3F0A}" dt="2018-02-25T20:05:56.499" v="2488" actId="27636"/>
          <ac:spMkLst>
            <pc:docMk/>
            <pc:sldMk cId="3077017699" sldId="316"/>
            <ac:spMk id="3" creationId="{00000000-0000-0000-0000-000000000000}"/>
          </ac:spMkLst>
        </pc:spChg>
      </pc:sldChg>
      <pc:sldChg chg="modSp add ord">
        <pc:chgData name="Meghan Sanders" userId="0e6f7f36633600ec" providerId="LiveId" clId="{A7FFE19F-9116-4FA8-8761-11713F6A3F0A}" dt="2018-02-25T20:04:07.878" v="2122" actId="20577"/>
        <pc:sldMkLst>
          <pc:docMk/>
          <pc:sldMk cId="244310503" sldId="317"/>
        </pc:sldMkLst>
        <pc:spChg chg="mod">
          <ac:chgData name="Meghan Sanders" userId="0e6f7f36633600ec" providerId="LiveId" clId="{A7FFE19F-9116-4FA8-8761-11713F6A3F0A}" dt="2018-02-25T20:03:11.930" v="1879" actId="20577"/>
          <ac:spMkLst>
            <pc:docMk/>
            <pc:sldMk cId="244310503" sldId="317"/>
            <ac:spMk id="2" creationId="{7AD2E5E9-0E14-439B-925D-D32D3E1765F4}"/>
          </ac:spMkLst>
        </pc:spChg>
        <pc:spChg chg="mod">
          <ac:chgData name="Meghan Sanders" userId="0e6f7f36633600ec" providerId="LiveId" clId="{A7FFE19F-9116-4FA8-8761-11713F6A3F0A}" dt="2018-02-25T20:04:07.878" v="2122" actId="20577"/>
          <ac:spMkLst>
            <pc:docMk/>
            <pc:sldMk cId="244310503" sldId="317"/>
            <ac:spMk id="3" creationId="{7E579BB7-37E1-461E-AB88-18A6AB03335C}"/>
          </ac:spMkLst>
        </pc:spChg>
      </pc:sldChg>
      <pc:sldChg chg="modSp add">
        <pc:chgData name="Meghan Sanders" userId="0e6f7f36633600ec" providerId="LiveId" clId="{A7FFE19F-9116-4FA8-8761-11713F6A3F0A}" dt="2018-02-25T19:55:48.206" v="1840" actId="20577"/>
        <pc:sldMkLst>
          <pc:docMk/>
          <pc:sldMk cId="2841762088" sldId="318"/>
        </pc:sldMkLst>
        <pc:spChg chg="mod">
          <ac:chgData name="Meghan Sanders" userId="0e6f7f36633600ec" providerId="LiveId" clId="{A7FFE19F-9116-4FA8-8761-11713F6A3F0A}" dt="2018-02-25T19:54:54.164" v="1612" actId="20577"/>
          <ac:spMkLst>
            <pc:docMk/>
            <pc:sldMk cId="2841762088" sldId="318"/>
            <ac:spMk id="2" creationId="{22657D4A-7DD6-4BE8-BC3B-EAEF1D82A87F}"/>
          </ac:spMkLst>
        </pc:spChg>
        <pc:spChg chg="mod">
          <ac:chgData name="Meghan Sanders" userId="0e6f7f36633600ec" providerId="LiveId" clId="{A7FFE19F-9116-4FA8-8761-11713F6A3F0A}" dt="2018-02-25T19:55:48.206" v="1840" actId="20577"/>
          <ac:spMkLst>
            <pc:docMk/>
            <pc:sldMk cId="2841762088" sldId="318"/>
            <ac:spMk id="3" creationId="{D5B66132-013D-4258-A429-C11063D48DF5}"/>
          </ac:spMkLst>
        </pc:spChg>
      </pc:sldChg>
      <pc:sldChg chg="modSp add">
        <pc:chgData name="Meghan Sanders" userId="0e6f7f36633600ec" providerId="LiveId" clId="{A7FFE19F-9116-4FA8-8761-11713F6A3F0A}" dt="2018-02-25T20:05:06.174" v="2388" actId="20577"/>
        <pc:sldMkLst>
          <pc:docMk/>
          <pc:sldMk cId="3896470901" sldId="319"/>
        </pc:sldMkLst>
        <pc:spChg chg="mod">
          <ac:chgData name="Meghan Sanders" userId="0e6f7f36633600ec" providerId="LiveId" clId="{A7FFE19F-9116-4FA8-8761-11713F6A3F0A}" dt="2018-02-25T20:04:21.279" v="2131" actId="20577"/>
          <ac:spMkLst>
            <pc:docMk/>
            <pc:sldMk cId="3896470901" sldId="319"/>
            <ac:spMk id="2" creationId="{9916A845-E40A-4EDB-B0B0-717F2E49C9BA}"/>
          </ac:spMkLst>
        </pc:spChg>
        <pc:spChg chg="mod">
          <ac:chgData name="Meghan Sanders" userId="0e6f7f36633600ec" providerId="LiveId" clId="{A7FFE19F-9116-4FA8-8761-11713F6A3F0A}" dt="2018-02-25T20:05:06.174" v="2388" actId="20577"/>
          <ac:spMkLst>
            <pc:docMk/>
            <pc:sldMk cId="3896470901" sldId="319"/>
            <ac:spMk id="3" creationId="{B314E961-9829-461F-851E-DBCF71FAF9D2}"/>
          </ac:spMkLst>
        </pc:spChg>
      </pc:sldChg>
      <pc:sldChg chg="modSp add">
        <pc:chgData name="Meghan Sanders" userId="0e6f7f36633600ec" providerId="LiveId" clId="{A7FFE19F-9116-4FA8-8761-11713F6A3F0A}" dt="2018-02-25T20:07:45.207" v="3026" actId="20577"/>
        <pc:sldMkLst>
          <pc:docMk/>
          <pc:sldMk cId="3440571496" sldId="320"/>
        </pc:sldMkLst>
        <pc:spChg chg="mod">
          <ac:chgData name="Meghan Sanders" userId="0e6f7f36633600ec" providerId="LiveId" clId="{A7FFE19F-9116-4FA8-8761-11713F6A3F0A}" dt="2018-02-25T20:06:12.891" v="2518" actId="20577"/>
          <ac:spMkLst>
            <pc:docMk/>
            <pc:sldMk cId="3440571496" sldId="320"/>
            <ac:spMk id="2" creationId="{90B2EEB7-A2B4-4B9E-A005-C8CF0D352262}"/>
          </ac:spMkLst>
        </pc:spChg>
        <pc:spChg chg="mod">
          <ac:chgData name="Meghan Sanders" userId="0e6f7f36633600ec" providerId="LiveId" clId="{A7FFE19F-9116-4FA8-8761-11713F6A3F0A}" dt="2018-02-25T20:07:45.207" v="3026" actId="20577"/>
          <ac:spMkLst>
            <pc:docMk/>
            <pc:sldMk cId="3440571496" sldId="320"/>
            <ac:spMk id="3" creationId="{3772C325-5061-4139-8AFA-A79E25955603}"/>
          </ac:spMkLst>
        </pc:spChg>
      </pc:sldChg>
      <pc:sldChg chg="modSp add">
        <pc:chgData name="Meghan Sanders" userId="0e6f7f36633600ec" providerId="LiveId" clId="{A7FFE19F-9116-4FA8-8761-11713F6A3F0A}" dt="2018-02-25T20:10:12.787" v="3348" actId="5793"/>
        <pc:sldMkLst>
          <pc:docMk/>
          <pc:sldMk cId="2344525931" sldId="321"/>
        </pc:sldMkLst>
        <pc:spChg chg="mod">
          <ac:chgData name="Meghan Sanders" userId="0e6f7f36633600ec" providerId="LiveId" clId="{A7FFE19F-9116-4FA8-8761-11713F6A3F0A}" dt="2018-02-25T20:08:46.348" v="3051" actId="20577"/>
          <ac:spMkLst>
            <pc:docMk/>
            <pc:sldMk cId="2344525931" sldId="321"/>
            <ac:spMk id="2" creationId="{4E17DDB9-2403-4B8F-853D-57A62FE80E9F}"/>
          </ac:spMkLst>
        </pc:spChg>
        <pc:spChg chg="mod">
          <ac:chgData name="Meghan Sanders" userId="0e6f7f36633600ec" providerId="LiveId" clId="{A7FFE19F-9116-4FA8-8761-11713F6A3F0A}" dt="2018-02-25T20:10:12.787" v="3348" actId="5793"/>
          <ac:spMkLst>
            <pc:docMk/>
            <pc:sldMk cId="2344525931" sldId="321"/>
            <ac:spMk id="3" creationId="{AAD1D246-668B-4164-95BE-0C0F64CBB463}"/>
          </ac:spMkLst>
        </pc:spChg>
      </pc:sldChg>
      <pc:sldChg chg="modSp add">
        <pc:chgData name="Meghan Sanders" userId="0e6f7f36633600ec" providerId="LiveId" clId="{A7FFE19F-9116-4FA8-8761-11713F6A3F0A}" dt="2018-02-25T20:19:01.153" v="4068" actId="20577"/>
        <pc:sldMkLst>
          <pc:docMk/>
          <pc:sldMk cId="1784057751" sldId="322"/>
        </pc:sldMkLst>
        <pc:spChg chg="mod">
          <ac:chgData name="Meghan Sanders" userId="0e6f7f36633600ec" providerId="LiveId" clId="{A7FFE19F-9116-4FA8-8761-11713F6A3F0A}" dt="2018-02-25T20:18:24.278" v="3832" actId="20577"/>
          <ac:spMkLst>
            <pc:docMk/>
            <pc:sldMk cId="1784057751" sldId="322"/>
            <ac:spMk id="2" creationId="{B873CF18-65B8-44E3-B2C0-711173F86ACA}"/>
          </ac:spMkLst>
        </pc:spChg>
        <pc:spChg chg="mod">
          <ac:chgData name="Meghan Sanders" userId="0e6f7f36633600ec" providerId="LiveId" clId="{A7FFE19F-9116-4FA8-8761-11713F6A3F0A}" dt="2018-02-25T20:19:01.153" v="4068" actId="20577"/>
          <ac:spMkLst>
            <pc:docMk/>
            <pc:sldMk cId="1784057751" sldId="322"/>
            <ac:spMk id="3" creationId="{50814E57-17F0-4E5F-8EC7-4F3F042859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DD6E-6B7A-4456-9586-46228FA33BF6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DB64A-834B-40E9-9155-CE6322056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4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B64A-834B-40E9-9155-CE63220567A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365D-0375-4D37-8712-B864BA46C6F4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B77C-9B82-4AAF-8647-8254A21A5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ahlMAwHrsM" TargetMode="External"/><Relationship Id="rId2" Type="http://schemas.openxmlformats.org/officeDocument/2006/relationships/hyperlink" Target="https://www.youtube.com/watch?v=AafzOh4Wt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pCf3mp24dE" TargetMode="External"/><Relationship Id="rId5" Type="http://schemas.openxmlformats.org/officeDocument/2006/relationships/hyperlink" Target="https://www.youtube.com/watch?v=0-HM2VCdrC0" TargetMode="External"/><Relationship Id="rId4" Type="http://schemas.openxmlformats.org/officeDocument/2006/relationships/hyperlink" Target="https://www.youtube.com/watch?v=BiQ0NRRraI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NMph943tsw" TargetMode="External"/><Relationship Id="rId2" Type="http://schemas.openxmlformats.org/officeDocument/2006/relationships/hyperlink" Target="https://www.youtube.com/watch?v=TCBttS_y7l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2JPJj1d6s" TargetMode="External"/><Relationship Id="rId2" Type="http://schemas.openxmlformats.org/officeDocument/2006/relationships/hyperlink" Target="https://www.youtube.com/watch?v=DlTtQFlPrj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4ihbxUA4oo" TargetMode="External"/><Relationship Id="rId5" Type="http://schemas.openxmlformats.org/officeDocument/2006/relationships/hyperlink" Target="https://www.youtube.com/watch?v=qpY70hmw8TA" TargetMode="External"/><Relationship Id="rId4" Type="http://schemas.openxmlformats.org/officeDocument/2006/relationships/hyperlink" Target="https://www.youtube.com/watch?v=K7utEaLovQo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WaqUVac3M" TargetMode="External"/><Relationship Id="rId2" Type="http://schemas.openxmlformats.org/officeDocument/2006/relationships/hyperlink" Target="https://www.youtube.com/watch?v=9LI0RR9jGq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Xi6kCNw9VY" TargetMode="External"/><Relationship Id="rId2" Type="http://schemas.openxmlformats.org/officeDocument/2006/relationships/hyperlink" Target="https://www.youtube.com/watch?v=pZ3tOu2VtmQ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AiyPKYSWLE" TargetMode="External"/><Relationship Id="rId2" Type="http://schemas.openxmlformats.org/officeDocument/2006/relationships/hyperlink" Target="https://www.youtube.com/watch?v=uehFyhSYES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gDTFygaSws" TargetMode="External"/><Relationship Id="rId2" Type="http://schemas.openxmlformats.org/officeDocument/2006/relationships/hyperlink" Target="https://www.youtube.com/watch?v=7Xi6kCNw9VY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w6ksk5AzZo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bWiQPqbFqo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IVQUJYUKoY&amp;index=6&amp;list=PLczjaYEk0fjhlswc-X5SgAI-IT2yfNuo9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LYiyK7uqUE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wZEcdBMLLU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Qr5wbMn2BA" TargetMode="External"/><Relationship Id="rId2" Type="http://schemas.openxmlformats.org/officeDocument/2006/relationships/hyperlink" Target="https://www.youtube.com/watch?v=GnzPYBOrQn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c7Imxp5ALE" TargetMode="External"/><Relationship Id="rId4" Type="http://schemas.openxmlformats.org/officeDocument/2006/relationships/hyperlink" Target="https://www.youtube.com/watch?v=PE_xYglu2c8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Genre 1: Romance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Love is in the air, Love is all around!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in Romance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relationship between the two people is the driving force of the story, the conflict is always something that is keeping the two people apart. </a:t>
            </a:r>
          </a:p>
          <a:p>
            <a:endParaRPr lang="en-US" dirty="0"/>
          </a:p>
          <a:p>
            <a:r>
              <a:rPr lang="en-US" dirty="0"/>
              <a:t>Think of these as “Barriers to Intimacy”</a:t>
            </a:r>
          </a:p>
          <a:p>
            <a:r>
              <a:rPr lang="en-US" dirty="0"/>
              <a:t>Can you think of any?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3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Intimacy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people’s influence </a:t>
            </a:r>
          </a:p>
          <a:p>
            <a:r>
              <a:rPr lang="en-US" dirty="0"/>
              <a:t>The memory of a lost love</a:t>
            </a:r>
          </a:p>
          <a:p>
            <a:r>
              <a:rPr lang="en-US" dirty="0"/>
              <a:t>Objection of family, or social circle</a:t>
            </a:r>
          </a:p>
          <a:p>
            <a:r>
              <a:rPr lang="en-US" dirty="0"/>
              <a:t>Politics or religion </a:t>
            </a:r>
          </a:p>
          <a:p>
            <a:r>
              <a:rPr lang="en-US" dirty="0"/>
              <a:t>Misunderstandings and assumptions</a:t>
            </a:r>
          </a:p>
          <a:p>
            <a:r>
              <a:rPr lang="en-US" dirty="0"/>
              <a:t>Crises—an emergency or situation arises that gets in the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9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as a Barrier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them are already attached</a:t>
            </a:r>
          </a:p>
          <a:p>
            <a:pPr lvl="1"/>
            <a:r>
              <a:rPr lang="en-US" dirty="0"/>
              <a:t>Wedding Planner, Titanic</a:t>
            </a:r>
          </a:p>
          <a:p>
            <a:r>
              <a:rPr lang="en-US" dirty="0"/>
              <a:t>Jealous friends </a:t>
            </a:r>
          </a:p>
          <a:p>
            <a:r>
              <a:rPr lang="en-US" dirty="0"/>
              <a:t>Non-romantic reasons that others would not want them together (coach doesn’t want his star athlete to get distracted) </a:t>
            </a:r>
          </a:p>
        </p:txBody>
      </p:sp>
    </p:spTree>
    <p:extLst>
      <p:ext uri="{BB962C8B-B14F-4D97-AF65-F5344CB8AC3E}">
        <p14:creationId xmlns:p14="http://schemas.microsoft.com/office/powerpoint/2010/main" val="136491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of a Lost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someone has been hurt before, and this keeps them from being willing to love again. </a:t>
            </a:r>
          </a:p>
          <a:p>
            <a:pPr lvl="1"/>
            <a:r>
              <a:rPr lang="en-US" dirty="0"/>
              <a:t>Example: Head Over Heels, </a:t>
            </a:r>
          </a:p>
        </p:txBody>
      </p:sp>
    </p:spTree>
    <p:extLst>
      <p:ext uri="{BB962C8B-B14F-4D97-AF65-F5344CB8AC3E}">
        <p14:creationId xmlns:p14="http://schemas.microsoft.com/office/powerpoint/2010/main" val="24363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Objection of Family or Social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main character’s closest friends or family could object to the relationship, which keeps them apart.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Ex. She’s All That, Romeo and Juliet, The Notebook</a:t>
            </a:r>
          </a:p>
        </p:txBody>
      </p:sp>
    </p:spTree>
    <p:extLst>
      <p:ext uri="{BB962C8B-B14F-4D97-AF65-F5344CB8AC3E}">
        <p14:creationId xmlns:p14="http://schemas.microsoft.com/office/powerpoint/2010/main" val="2727407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Politics or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Closely held beliefs, whether it is politics or religion, or something else, can keep people apart if they are diametrically opposed. </a:t>
            </a:r>
          </a:p>
          <a:p>
            <a:endParaRPr lang="en-US" dirty="0"/>
          </a:p>
          <a:p>
            <a:r>
              <a:rPr lang="en-US" dirty="0"/>
              <a:t>Ex. The American President—their different political views made them have different priorities</a:t>
            </a:r>
          </a:p>
        </p:txBody>
      </p:sp>
    </p:spTree>
    <p:extLst>
      <p:ext uri="{BB962C8B-B14F-4D97-AF65-F5344CB8AC3E}">
        <p14:creationId xmlns:p14="http://schemas.microsoft.com/office/powerpoint/2010/main" val="1020154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Crises or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two people start falling in love, something dramatic happens—the world ends, someone gets kidnapped, or a bomb is uncovered in a bus. These things can certainly make people put their relationship on hold. </a:t>
            </a:r>
          </a:p>
        </p:txBody>
      </p:sp>
    </p:spTree>
    <p:extLst>
      <p:ext uri="{BB962C8B-B14F-4D97-AF65-F5344CB8AC3E}">
        <p14:creationId xmlns:p14="http://schemas.microsoft.com/office/powerpoint/2010/main" val="329024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Immaturity or Insecurity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people just aren’t ready for love. They are still growing up, discovering themselves, and understanding what they want. </a:t>
            </a:r>
          </a:p>
          <a:p>
            <a:r>
              <a:rPr lang="en-US" dirty="0"/>
              <a:t>Or, sometimes people feel insecure with themselves, and so can’t believe that someone else would love them. </a:t>
            </a:r>
          </a:p>
        </p:txBody>
      </p:sp>
    </p:spTree>
    <p:extLst>
      <p:ext uri="{BB962C8B-B14F-4D97-AF65-F5344CB8AC3E}">
        <p14:creationId xmlns:p14="http://schemas.microsoft.com/office/powerpoint/2010/main" val="1371288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Sub-genres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Romance has many different sub-genres. The one you choose will change the type of story elements, and meetings, that you will have. </a:t>
            </a:r>
          </a:p>
          <a:p>
            <a:endParaRPr lang="en-US" dirty="0"/>
          </a:p>
          <a:p>
            <a:r>
              <a:rPr lang="en-US" dirty="0"/>
              <a:t>They will also affect the potential barriers to intimacy that your characters will have to overcome.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96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Subgenres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Historical Romance (love in Renaissance France!)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Paranormal Romance (love with a vampire!)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Thriller Romance (love while avoiding a killer!)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Urban Romance (Think </a:t>
            </a:r>
            <a:r>
              <a:rPr lang="en-US" i="1" dirty="0"/>
              <a:t>Sex in the City How to be Single, 27 Dresses, While You Were Sleeping, Pretty Woman)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Romantic Comedy (funny love!)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Inspirational Romance (Think </a:t>
            </a:r>
            <a:r>
              <a:rPr lang="en-US" i="1" dirty="0"/>
              <a:t>Walk to Remember)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Teen Romance (angsty love!) (just kidding)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would the barriers to intimacy change based on the genre?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9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perfect mate / spouse. </a:t>
            </a:r>
          </a:p>
          <a:p>
            <a:endParaRPr lang="en-US" dirty="0"/>
          </a:p>
          <a:p>
            <a:r>
              <a:rPr lang="en-US" dirty="0"/>
              <a:t>If you were going to choose an actor or an actress for these people, who would it be?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along to the lyrics of this song, annotating as you go. </a:t>
            </a:r>
          </a:p>
          <a:p>
            <a:endParaRPr lang="en-US" dirty="0"/>
          </a:p>
          <a:p>
            <a:r>
              <a:rPr lang="en-US" dirty="0"/>
              <a:t>Then, answer the questions.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0BAE-82F0-4359-8E2C-2B114BF1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am NOT a Romance Writer…How does this help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9718-BBF5-401D-93D9-83D488F44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172200" algn="l"/>
              </a:tabLst>
            </a:pPr>
            <a:r>
              <a:rPr lang="en-US" dirty="0"/>
              <a:t>Are you going to have more than one character?</a:t>
            </a:r>
          </a:p>
          <a:p>
            <a:pPr>
              <a:tabLst>
                <a:tab pos="6172200" algn="l"/>
              </a:tabLst>
            </a:pPr>
            <a:endParaRPr lang="en-US" dirty="0"/>
          </a:p>
          <a:p>
            <a:pPr>
              <a:tabLst>
                <a:tab pos="6172200" algn="l"/>
              </a:tabLst>
            </a:pPr>
            <a:r>
              <a:rPr lang="en-US" dirty="0"/>
              <a:t>Are they going to interact? Is their relationship going to change in any way? </a:t>
            </a:r>
          </a:p>
          <a:p>
            <a:pPr>
              <a:tabLst>
                <a:tab pos="6172200" algn="l"/>
              </a:tabLst>
            </a:pPr>
            <a:endParaRPr lang="en-US" dirty="0"/>
          </a:p>
          <a:p>
            <a:pPr>
              <a:tabLst>
                <a:tab pos="6172200" algn="l"/>
              </a:tabLst>
            </a:pPr>
            <a:r>
              <a:rPr lang="en-US" dirty="0"/>
              <a:t>The skills you practice when writing romance can be used across genres!</a:t>
            </a:r>
          </a:p>
          <a:p>
            <a:pPr>
              <a:tabLst>
                <a:tab pos="6172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81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Romance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a partner, you are going to create 2 characters who have some attraction to each other. </a:t>
            </a:r>
          </a:p>
          <a:p>
            <a:pPr lvl="1"/>
            <a:r>
              <a:rPr lang="en-US" dirty="0"/>
              <a:t>What are some details about each character?</a:t>
            </a:r>
          </a:p>
          <a:p>
            <a:pPr lvl="1"/>
            <a:r>
              <a:rPr lang="en-US" dirty="0"/>
              <a:t>What qualities are attractive to each other?</a:t>
            </a:r>
          </a:p>
          <a:p>
            <a:r>
              <a:rPr lang="en-US" dirty="0"/>
              <a:t>Then, you are going to come up with a barrier to their romance. Make sure that the barrier makes sense with the characters you have made. </a:t>
            </a:r>
          </a:p>
        </p:txBody>
      </p:sp>
    </p:spTree>
    <p:extLst>
      <p:ext uri="{BB962C8B-B14F-4D97-AF65-F5344CB8AC3E}">
        <p14:creationId xmlns:p14="http://schemas.microsoft.com/office/powerpoint/2010/main" val="3634788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Romance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left margin, write in some details about your first character—Name, age, 2 personality traits, job (if she has one), and one particularly attractive quality. </a:t>
            </a:r>
          </a:p>
          <a:p>
            <a:r>
              <a:rPr lang="en-US" dirty="0"/>
              <a:t>In the right margin, do the same for the second. </a:t>
            </a:r>
          </a:p>
          <a:p>
            <a:r>
              <a:rPr lang="en-US" dirty="0"/>
              <a:t>Draw features on the characters to represent your details. </a:t>
            </a:r>
          </a:p>
          <a:p>
            <a:pPr marL="0" indent="0">
              <a:buNone/>
            </a:pPr>
            <a:r>
              <a:rPr lang="en-US" dirty="0"/>
              <a:t>In between the two characters, draw something to represent your </a:t>
            </a:r>
            <a:r>
              <a:rPr lang="en-US" b="1" dirty="0"/>
              <a:t>barrier</a:t>
            </a:r>
            <a:r>
              <a:rPr lang="en-US" dirty="0"/>
              <a:t> to romance. </a:t>
            </a:r>
          </a:p>
        </p:txBody>
      </p:sp>
    </p:spTree>
    <p:extLst>
      <p:ext uri="{BB962C8B-B14F-4D97-AF65-F5344CB8AC3E}">
        <p14:creationId xmlns:p14="http://schemas.microsoft.com/office/powerpoint/2010/main" val="4134662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essential scenes of a romance? (What are some things that HAVE to happen?)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0C88-4A93-41BD-9333-8C9A938A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BFE2-51F5-4FB4-891D-74634F204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great way to start writing your novel is to actually write the climactic scene. </a:t>
            </a:r>
          </a:p>
          <a:p>
            <a:endParaRPr lang="en-US" dirty="0"/>
          </a:p>
          <a:p>
            <a:r>
              <a:rPr lang="en-US" dirty="0"/>
              <a:t>That way, you know where you want your characters to go, which gives you an idea of how you want them to start. </a:t>
            </a:r>
          </a:p>
          <a:p>
            <a:endParaRPr lang="en-US" dirty="0"/>
          </a:p>
          <a:p>
            <a:r>
              <a:rPr lang="en-US" dirty="0"/>
              <a:t>For Romance, the ending scene is pretty easy, because they all generally follow the same pattern. </a:t>
            </a:r>
          </a:p>
        </p:txBody>
      </p:sp>
    </p:spTree>
    <p:extLst>
      <p:ext uri="{BB962C8B-B14F-4D97-AF65-F5344CB8AC3E}">
        <p14:creationId xmlns:p14="http://schemas.microsoft.com/office/powerpoint/2010/main" val="3104810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Climax and Endings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Romance stories, there are often two different climaxes and resolutions</a:t>
            </a:r>
          </a:p>
          <a:p>
            <a:pPr lvl="1"/>
            <a:r>
              <a:rPr lang="en-US" dirty="0"/>
              <a:t>One for the external conflict (the antagonist, serial killer, epic search,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One for the relationship conflict (barrier to intimacy)</a:t>
            </a:r>
          </a:p>
          <a:p>
            <a:pPr lvl="1"/>
            <a:endParaRPr lang="en-US" dirty="0"/>
          </a:p>
          <a:p>
            <a:r>
              <a:rPr lang="en-US" dirty="0"/>
              <a:t>We will focus on the second one</a:t>
            </a:r>
          </a:p>
        </p:txBody>
      </p:sp>
    </p:spTree>
    <p:extLst>
      <p:ext uri="{BB962C8B-B14F-4D97-AF65-F5344CB8AC3E}">
        <p14:creationId xmlns:p14="http://schemas.microsoft.com/office/powerpoint/2010/main" val="3083070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a romance storyline, the climax is when something happens where it seems highly likely that the couple will not be together.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Think—why does it seem impossible for these two people to be together?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scene causes your readers to yell “NO! TELL HER/HIM HOW YOU FEEL” at your characters. </a:t>
            </a:r>
          </a:p>
        </p:txBody>
      </p:sp>
    </p:spTree>
    <p:extLst>
      <p:ext uri="{BB962C8B-B14F-4D97-AF65-F5344CB8AC3E}">
        <p14:creationId xmlns:p14="http://schemas.microsoft.com/office/powerpoint/2010/main" val="3891276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7D4A-7DD6-4BE8-BC3B-EAEF1D82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Intimacy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66132-013D-4258-A429-C11063D4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CLIMAX is where the barriers to intimacy come full force and seem to completely break up the couple. </a:t>
            </a:r>
          </a:p>
          <a:p>
            <a:endParaRPr lang="en-US" dirty="0"/>
          </a:p>
          <a:p>
            <a:r>
              <a:rPr lang="en-US" dirty="0"/>
              <a:t>It could be insecurities, it could be a secret that is discovered, </a:t>
            </a:r>
          </a:p>
        </p:txBody>
      </p:sp>
    </p:spTree>
    <p:extLst>
      <p:ext uri="{BB962C8B-B14F-4D97-AF65-F5344CB8AC3E}">
        <p14:creationId xmlns:p14="http://schemas.microsoft.com/office/powerpoint/2010/main" val="2841762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example—</a:t>
            </a:r>
          </a:p>
          <a:p>
            <a:pPr lvl="1"/>
            <a:r>
              <a:rPr lang="en-US" dirty="0">
                <a:hlinkClick r:id="rId2"/>
              </a:rPr>
              <a:t>Silver Linings Playbook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How to lose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a guy in 10 days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27 Dresses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She’s the man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countless stories, films, poems, songs, books, etc. about love. </a:t>
            </a:r>
          </a:p>
          <a:p>
            <a:endParaRPr lang="en-US" dirty="0"/>
          </a:p>
          <a:p>
            <a:pPr algn="ctr"/>
            <a:r>
              <a:rPr lang="en-US" dirty="0"/>
              <a:t>Why?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What’s love got to do with it?</a:t>
            </a:r>
            <a:r>
              <a:rPr lang="en-US" dirty="0"/>
              <a:t> (0:52)</a:t>
            </a:r>
          </a:p>
          <a:p>
            <a:endParaRPr lang="en-US" dirty="0"/>
          </a:p>
          <a:p>
            <a:r>
              <a:rPr lang="en-US" dirty="0"/>
              <a:t>Well, I think it’s </a:t>
            </a:r>
            <a:r>
              <a:rPr lang="en-US" dirty="0">
                <a:hlinkClick r:id="rId3"/>
              </a:rPr>
              <a:t>the power of love </a:t>
            </a:r>
            <a:r>
              <a:rPr lang="en-US" dirty="0"/>
              <a:t>(0:30)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2E5E9-0E14-439B-925D-D32D3E176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79BB7-37E1-461E-AB88-18A6AB033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back to your couple and their barrier to intimacy. </a:t>
            </a:r>
          </a:p>
          <a:p>
            <a:endParaRPr lang="en-US" dirty="0"/>
          </a:p>
          <a:p>
            <a:r>
              <a:rPr lang="en-US" dirty="0"/>
              <a:t>How will that barrier come to fruition? How will it work to break them up?</a:t>
            </a:r>
          </a:p>
          <a:p>
            <a:endParaRPr lang="en-US" dirty="0"/>
          </a:p>
          <a:p>
            <a:r>
              <a:rPr lang="en-US" dirty="0"/>
              <a:t>Write a summary of that scene. </a:t>
            </a:r>
          </a:p>
        </p:txBody>
      </p:sp>
    </p:spTree>
    <p:extLst>
      <p:ext uri="{BB962C8B-B14F-4D97-AF65-F5344CB8AC3E}">
        <p14:creationId xmlns:p14="http://schemas.microsoft.com/office/powerpoint/2010/main" val="244310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YET…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Romances are usually characterized by having a happy ending. </a:t>
            </a:r>
          </a:p>
          <a:p>
            <a:endParaRPr lang="en-US" dirty="0"/>
          </a:p>
          <a:p>
            <a:r>
              <a:rPr lang="en-US" dirty="0"/>
              <a:t>This doesn’t have to be a wedding, or a declaration of everlasting love, but it should be optimistic, with at least the hope of them being happy. </a:t>
            </a:r>
          </a:p>
        </p:txBody>
      </p:sp>
    </p:spTree>
    <p:extLst>
      <p:ext uri="{BB962C8B-B14F-4D97-AF65-F5344CB8AC3E}">
        <p14:creationId xmlns:p14="http://schemas.microsoft.com/office/powerpoint/2010/main" val="1605489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Resolutions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How to lose a guy in 10 days</a:t>
            </a:r>
            <a:endParaRPr lang="en-US" dirty="0"/>
          </a:p>
          <a:p>
            <a:r>
              <a:rPr lang="en-US" dirty="0">
                <a:hlinkClick r:id="rId3"/>
              </a:rPr>
              <a:t>27 dresses</a:t>
            </a:r>
            <a:endParaRPr lang="en-US" dirty="0"/>
          </a:p>
          <a:p>
            <a:r>
              <a:rPr lang="en-US" dirty="0">
                <a:hlinkClick r:id="rId4"/>
              </a:rPr>
              <a:t>The Wedding Singer</a:t>
            </a:r>
            <a:endParaRPr lang="en-US" dirty="0"/>
          </a:p>
          <a:p>
            <a:r>
              <a:rPr lang="en-US" dirty="0">
                <a:hlinkClick r:id="rId5"/>
              </a:rPr>
              <a:t>She's the man</a:t>
            </a:r>
            <a:endParaRPr lang="en-US" dirty="0"/>
          </a:p>
          <a:p>
            <a:r>
              <a:rPr lang="en-US" dirty="0">
                <a:hlinkClick r:id="rId6"/>
              </a:rPr>
              <a:t>10 Things I Hate About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12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Unconventional Endings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Some stories end with a death (or two), but the reader/viewer is still left feeling optimistic. </a:t>
            </a:r>
          </a:p>
          <a:p>
            <a:pPr lvl="2"/>
            <a:r>
              <a:rPr lang="en-US" dirty="0">
                <a:hlinkClick r:id="rId2"/>
              </a:rPr>
              <a:t>The Notebook</a:t>
            </a:r>
            <a:endParaRPr lang="en-US" dirty="0"/>
          </a:p>
          <a:p>
            <a:pPr lvl="2"/>
            <a:r>
              <a:rPr lang="en-US" dirty="0"/>
              <a:t>Romeo and Juliet</a:t>
            </a:r>
          </a:p>
          <a:p>
            <a:pPr lvl="2"/>
            <a:r>
              <a:rPr lang="en-US" dirty="0"/>
              <a:t>Titanic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two leads do not end up together, but they are both happier, or better people, for having been together. </a:t>
            </a:r>
          </a:p>
          <a:p>
            <a:pPr lvl="2"/>
            <a:r>
              <a:rPr lang="en-US" dirty="0"/>
              <a:t>In Good Company</a:t>
            </a:r>
          </a:p>
          <a:p>
            <a:pPr lvl="2"/>
            <a:r>
              <a:rPr lang="en-US" dirty="0">
                <a:hlinkClick r:id="rId3"/>
              </a:rPr>
              <a:t>Casablanca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17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A845-E40A-4EDB-B0B0-717F2E49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4E961-9829-461F-851E-DBCF71FAF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resolution! How will your characters OVERCOME the barrier to intimacy?</a:t>
            </a:r>
          </a:p>
          <a:p>
            <a:endParaRPr lang="en-US" dirty="0"/>
          </a:p>
          <a:p>
            <a:r>
              <a:rPr lang="en-US" dirty="0"/>
              <a:t>How will they end up together? OR How will your ending still leave the reader feeling optimistic? </a:t>
            </a:r>
          </a:p>
        </p:txBody>
      </p:sp>
    </p:spTree>
    <p:extLst>
      <p:ext uri="{BB962C8B-B14F-4D97-AF65-F5344CB8AC3E}">
        <p14:creationId xmlns:p14="http://schemas.microsoft.com/office/powerpoint/2010/main" val="3896470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EEB7-A2B4-4B9E-A005-C8CF0D35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I’M NOT A ROMANCE 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2C325-5061-4139-8AFA-A79E25955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That doesn’t matter! </a:t>
            </a:r>
            <a:r>
              <a:rPr lang="en-US" dirty="0">
                <a:sym typeface="Wingdings" panose="05000000000000000000" pitchFamily="2" charset="2"/>
              </a:rPr>
              <a:t>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Starting by writing the ending can be a great strategy for writing your novel as well.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Try writing the climactic scene for YOUR novel! </a:t>
            </a:r>
          </a:p>
          <a:p>
            <a:r>
              <a:rPr lang="en-US" dirty="0">
                <a:sym typeface="Wingdings" panose="05000000000000000000" pitchFamily="2" charset="2"/>
              </a:rPr>
              <a:t>Even if you don’t know how it is going to turn out, writing the moment when the problems really come to a head can give you a great thing to work towards.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714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7DDB9-2403-4B8F-853D-57A62FE8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Meet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1D246-668B-4164-95BE-0C0F64CBB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So, now that you know how you want your character’s stories to end, you can start thinking about how you want them to begin.</a:t>
            </a:r>
          </a:p>
          <a:p>
            <a:endParaRPr lang="en-US" dirty="0"/>
          </a:p>
          <a:p>
            <a:r>
              <a:rPr lang="en-US" dirty="0"/>
              <a:t>Obviously, your two love interests must meet at some point, usually as early as possible in the plot.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who you want them to be, so that they can grow and change into the person you wrote in the end.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25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Meet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WAY they meet can come in a lot of different ways, but in that initial meeting, there must be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Attraction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Barrier to intimacy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lvl="1" indent="-514350">
              <a:buNone/>
            </a:pPr>
            <a:r>
              <a:rPr lang="en-US" dirty="0"/>
              <a:t>(These two people work together, but love isn’t going to come easily for them)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Cute Meet</a:t>
            </a:r>
          </a:p>
          <a:p>
            <a:pPr lvl="1"/>
            <a:r>
              <a:rPr lang="en-US" dirty="0"/>
              <a:t>They meet for the first time in a way that is adorable, entertaining or amusing. </a:t>
            </a:r>
          </a:p>
          <a:p>
            <a:pPr lvl="1"/>
            <a:r>
              <a:rPr lang="en-US" dirty="0"/>
              <a:t>This type is often found in romantic comedies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>
                <a:hlinkClick r:id="rId2"/>
              </a:rPr>
              <a:t>Wedding Planner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101 </a:t>
            </a:r>
            <a:r>
              <a:rPr lang="en-US" dirty="0" err="1">
                <a:hlinkClick r:id="rId3"/>
              </a:rPr>
              <a:t>Dalmations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Insta</a:t>
            </a:r>
            <a:r>
              <a:rPr lang="en-US" dirty="0"/>
              <a:t>-hate or </a:t>
            </a:r>
            <a:r>
              <a:rPr lang="en-US" dirty="0" err="1"/>
              <a:t>Insta</a:t>
            </a:r>
            <a:r>
              <a:rPr lang="en-US" dirty="0"/>
              <a:t>-dislike</a:t>
            </a:r>
          </a:p>
          <a:p>
            <a:pPr lvl="1"/>
            <a:r>
              <a:rPr lang="en-US" dirty="0"/>
              <a:t>These characters are immensely different from each other when they first meet and often clash with each other.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>
                <a:hlinkClick r:id="rId2"/>
              </a:rPr>
              <a:t>The Proposal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When Harry Met Sally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Romance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people like romance novels?</a:t>
            </a:r>
          </a:p>
          <a:p>
            <a:endParaRPr lang="en-US" dirty="0"/>
          </a:p>
          <a:p>
            <a:r>
              <a:rPr lang="en-US" dirty="0"/>
              <a:t>What kind of romance novels do you like?</a:t>
            </a:r>
          </a:p>
          <a:p>
            <a:endParaRPr lang="en-US" dirty="0"/>
          </a:p>
          <a:p>
            <a:r>
              <a:rPr lang="en-US" dirty="0"/>
              <a:t>What kind of romance novels do you not like?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Dramatic Meeting</a:t>
            </a:r>
          </a:p>
          <a:p>
            <a:pPr lvl="1"/>
            <a:r>
              <a:rPr lang="en-US" dirty="0"/>
              <a:t>These characters meet under dramatic circumstances that immediately pulls them together, or a character does something dramatic that makes them memorable.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>
                <a:hlinkClick r:id="rId2"/>
              </a:rPr>
              <a:t>Aladdin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The Notebook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Love at First Sight</a:t>
            </a:r>
          </a:p>
          <a:p>
            <a:pPr lvl="1"/>
            <a:r>
              <a:rPr lang="en-US" dirty="0"/>
              <a:t>The two characters meet and fall deeply, madly, passionately in love with each other immediately.</a:t>
            </a:r>
          </a:p>
          <a:p>
            <a:pPr lvl="1"/>
            <a:r>
              <a:rPr lang="en-US" dirty="0"/>
              <a:t>The darker side of this is instant and intense connection.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Examples </a:t>
            </a:r>
          </a:p>
          <a:p>
            <a:pPr lvl="2"/>
            <a:r>
              <a:rPr lang="en-US" dirty="0">
                <a:hlinkClick r:id="rId2"/>
              </a:rPr>
              <a:t>Cinderella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Be careful with these—they have become very clichéd and many readers will look at it with suspicion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Darker “love at first sight”</a:t>
            </a:r>
          </a:p>
          <a:p>
            <a:pPr lvl="1"/>
            <a:r>
              <a:rPr lang="en-US" dirty="0"/>
              <a:t>The darker side of love at first sight is an instant and intense connection. </a:t>
            </a:r>
          </a:p>
          <a:p>
            <a:pPr lvl="1"/>
            <a:r>
              <a:rPr lang="en-US" dirty="0"/>
              <a:t>It is often explained as strange, and immediate connection and often the characters will fight it.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>
                <a:hlinkClick r:id="rId2"/>
              </a:rPr>
              <a:t>Twilight</a:t>
            </a:r>
            <a:endParaRPr lang="en-US" dirty="0"/>
          </a:p>
          <a:p>
            <a:pPr lvl="2"/>
            <a:r>
              <a:rPr lang="en-US" dirty="0"/>
              <a:t>Can you think of others?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173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Meetings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Clichéd circumstances (such as two people colliding around a corner)</a:t>
            </a:r>
          </a:p>
          <a:p>
            <a:pPr marL="0" indent="0">
              <a:buNone/>
            </a:pPr>
            <a:r>
              <a:rPr lang="en-US" dirty="0"/>
              <a:t>     (Although </a:t>
            </a:r>
            <a:r>
              <a:rPr lang="en-US" dirty="0" err="1"/>
              <a:t>Notting</a:t>
            </a:r>
            <a:r>
              <a:rPr lang="en-US" dirty="0"/>
              <a:t> Hill does this well, I think…)</a:t>
            </a:r>
          </a:p>
          <a:p>
            <a:endParaRPr lang="en-US" dirty="0"/>
          </a:p>
          <a:p>
            <a:r>
              <a:rPr lang="en-US" dirty="0"/>
              <a:t>Forced plot details (that is, contrivances that don’t suit the character or circumstances) </a:t>
            </a:r>
          </a:p>
          <a:p>
            <a:endParaRPr lang="en-US" dirty="0"/>
          </a:p>
          <a:p>
            <a:r>
              <a:rPr lang="en-US" dirty="0"/>
              <a:t>Pettiness (conflict over inessential details).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 course, you can always break the mold…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unlike any other meet scene I have seen before, but it is awesome. </a:t>
            </a:r>
          </a:p>
          <a:p>
            <a:endParaRPr lang="en-US" dirty="0"/>
          </a:p>
          <a:p>
            <a:r>
              <a:rPr lang="en-US" dirty="0"/>
              <a:t>Consider what it reveals about the characters, and about how their relationship will progress throughout the rest of the movie.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Silver Linings Playbook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6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4D2C-6A28-4A56-87A1-D11FDE65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I’M NOT A ROMANCE 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E46BF-CCC3-434B-9BD5-E1C96528C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Sure, but the main idea here is:</a:t>
            </a:r>
          </a:p>
          <a:p>
            <a:endParaRPr lang="en-US" dirty="0"/>
          </a:p>
          <a:p>
            <a:r>
              <a:rPr lang="en-US" dirty="0"/>
              <a:t>HOW TWO CHARACTERS MEET MATTERS</a:t>
            </a:r>
          </a:p>
          <a:p>
            <a:endParaRPr lang="en-US" dirty="0"/>
          </a:p>
          <a:p>
            <a:r>
              <a:rPr lang="en-US" dirty="0"/>
              <a:t>It sets up the direction that the characters can grow. </a:t>
            </a:r>
          </a:p>
        </p:txBody>
      </p:sp>
    </p:spTree>
    <p:extLst>
      <p:ext uri="{BB962C8B-B14F-4D97-AF65-F5344CB8AC3E}">
        <p14:creationId xmlns:p14="http://schemas.microsoft.com/office/powerpoint/2010/main" val="34060192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back to your characters and the ending scene/summary that you wrote. </a:t>
            </a:r>
          </a:p>
          <a:p>
            <a:endParaRPr lang="en-US" dirty="0"/>
          </a:p>
          <a:p>
            <a:r>
              <a:rPr lang="en-US" dirty="0"/>
              <a:t>Consider who the characters are in the end. Where should they start, so that they can grow into that person? </a:t>
            </a:r>
          </a:p>
          <a:p>
            <a:endParaRPr lang="en-US" dirty="0"/>
          </a:p>
          <a:p>
            <a:r>
              <a:rPr lang="en-US" dirty="0"/>
              <a:t>Write a summary scene for their meeting. Label what kind of meeting you are writing.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371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Sympathetic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Romance, more than any other genre, it is imperative that your major characters are sympathetic. </a:t>
            </a:r>
          </a:p>
          <a:p>
            <a:endParaRPr lang="en-US" dirty="0"/>
          </a:p>
          <a:p>
            <a:r>
              <a:rPr lang="en-US" dirty="0"/>
              <a:t>They cannot do anything harsh, unlikeable, or distancing without a good reason. </a:t>
            </a:r>
          </a:p>
          <a:p>
            <a:endParaRPr lang="en-US" dirty="0"/>
          </a:p>
          <a:p>
            <a:r>
              <a:rPr lang="en-US" dirty="0"/>
              <a:t>What kind of things could completely destroy your sympathy for a major character? </a:t>
            </a:r>
          </a:p>
        </p:txBody>
      </p:sp>
    </p:spTree>
    <p:extLst>
      <p:ext uri="{BB962C8B-B14F-4D97-AF65-F5344CB8AC3E}">
        <p14:creationId xmlns:p14="http://schemas.microsoft.com/office/powerpoint/2010/main" val="11594197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Bonding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Don’t you just hate when romance characters go straight from meeting each other to loving each other, with nothing in between?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That’s why you need to have some quiet moments when your characters open up to each other, have some fun, and bond. </a:t>
            </a:r>
          </a:p>
          <a:p>
            <a:endParaRPr lang="en-US" dirty="0"/>
          </a:p>
          <a:p>
            <a:r>
              <a:rPr lang="en-US" dirty="0"/>
              <a:t>IF they had </a:t>
            </a:r>
            <a:r>
              <a:rPr lang="en-US" dirty="0" err="1"/>
              <a:t>Insta</a:t>
            </a:r>
            <a:r>
              <a:rPr lang="en-US" dirty="0"/>
              <a:t>-hate, these are the moments when they realize that maybe the other is </a:t>
            </a:r>
            <a:r>
              <a:rPr lang="en-US" dirty="0">
                <a:hlinkClick r:id="rId2"/>
              </a:rPr>
              <a:t>not the worst thing ever.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858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Bonding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scenes show your leads having fun and being vulnerable with each other. </a:t>
            </a:r>
          </a:p>
          <a:p>
            <a:endParaRPr lang="en-US" dirty="0"/>
          </a:p>
          <a:p>
            <a:r>
              <a:rPr lang="en-US" dirty="0"/>
              <a:t>Sometimes they involve sharing secrets from their past, confessing feelings, or working together to achieve something. </a:t>
            </a:r>
          </a:p>
          <a:p>
            <a:endParaRPr lang="en-US" dirty="0"/>
          </a:p>
          <a:p>
            <a:r>
              <a:rPr lang="en-US" dirty="0"/>
              <a:t>They are crucial for building up the romance as a believable one. </a:t>
            </a:r>
          </a:p>
        </p:txBody>
      </p:sp>
    </p:spTree>
    <p:extLst>
      <p:ext uri="{BB962C8B-B14F-4D97-AF65-F5344CB8AC3E}">
        <p14:creationId xmlns:p14="http://schemas.microsoft.com/office/powerpoint/2010/main" val="65834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Force to be reckoned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Romance often gets a bad rap. However, check out these statistics from Romance Writers of America:</a:t>
            </a:r>
          </a:p>
          <a:p>
            <a:pPr fontAlgn="base"/>
            <a:r>
              <a:rPr lang="en-US" dirty="0"/>
              <a:t>Estimated annual total sales value of romance in 2013: </a:t>
            </a:r>
            <a:r>
              <a:rPr lang="en-US" b="1" dirty="0"/>
              <a:t>$1.08 billion</a:t>
            </a:r>
            <a:r>
              <a:rPr lang="en-US" dirty="0"/>
              <a:t> (source: </a:t>
            </a:r>
            <a:r>
              <a:rPr lang="en-US" dirty="0" err="1"/>
              <a:t>BookStats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Romance unit share of adult fiction: </a:t>
            </a:r>
            <a:r>
              <a:rPr lang="en-US" b="1" dirty="0"/>
              <a:t>13%</a:t>
            </a:r>
            <a:r>
              <a:rPr lang="en-US" dirty="0"/>
              <a:t> (source: Nielsen Books &amp; Consumer Tracker, BISAC Romance)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Bonding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movies, these scenes are sometimes glossed over by a montage. </a:t>
            </a:r>
          </a:p>
          <a:p>
            <a:pPr lvl="1"/>
            <a:r>
              <a:rPr lang="en-US" dirty="0"/>
              <a:t>Example: </a:t>
            </a:r>
          </a:p>
          <a:p>
            <a:pPr lvl="1"/>
            <a:r>
              <a:rPr lang="en-US" dirty="0">
                <a:hlinkClick r:id="rId2"/>
              </a:rPr>
              <a:t>Beauty and the Beast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052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Bonding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Examples that are not montages: </a:t>
            </a:r>
          </a:p>
          <a:p>
            <a:r>
              <a:rPr lang="en-US" dirty="0">
                <a:hlinkClick r:id="rId2"/>
              </a:rPr>
              <a:t>Hercules</a:t>
            </a:r>
            <a:endParaRPr lang="en-US" dirty="0"/>
          </a:p>
          <a:p>
            <a:r>
              <a:rPr lang="en-US" dirty="0">
                <a:hlinkClick r:id="rId3"/>
              </a:rPr>
              <a:t>The Little Mermaid</a:t>
            </a:r>
            <a:endParaRPr lang="en-US" dirty="0"/>
          </a:p>
          <a:p>
            <a:r>
              <a:rPr lang="en-US" dirty="0">
                <a:hlinkClick r:id="rId4"/>
              </a:rPr>
              <a:t>The Notebook</a:t>
            </a:r>
            <a:endParaRPr lang="en-US" dirty="0"/>
          </a:p>
          <a:p>
            <a:r>
              <a:rPr lang="en-US" dirty="0">
                <a:hlinkClick r:id="rId5"/>
              </a:rPr>
              <a:t>How to Lose a Guy in 10 days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key is that your characters are getting to know each other, and having moments that are not completely drama-filled. </a:t>
            </a:r>
          </a:p>
        </p:txBody>
      </p:sp>
    </p:spTree>
    <p:extLst>
      <p:ext uri="{BB962C8B-B14F-4D97-AF65-F5344CB8AC3E}">
        <p14:creationId xmlns:p14="http://schemas.microsoft.com/office/powerpoint/2010/main" val="418966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Bonding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excerpt</a:t>
            </a:r>
          </a:p>
          <a:p>
            <a:r>
              <a:rPr lang="en-US" dirty="0"/>
              <a:t>Based on what you read, what do you think are the barriers to intimacy for this couple?</a:t>
            </a:r>
          </a:p>
          <a:p>
            <a:r>
              <a:rPr lang="en-US" dirty="0"/>
              <a:t>How does this scene allow the characters to connect with each other, and yet still maintain some conflict?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631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CF18-65B8-44E3-B2C0-711173F8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14E57-17F0-4E5F-8EC7-4F3F04285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your characters get to know each other? </a:t>
            </a:r>
          </a:p>
          <a:p>
            <a:endParaRPr lang="en-US" dirty="0"/>
          </a:p>
          <a:p>
            <a:r>
              <a:rPr lang="en-US" dirty="0"/>
              <a:t>Write a summary of something that they could do (or be forced to do) that will allow them to open up and get to know each other. </a:t>
            </a:r>
          </a:p>
        </p:txBody>
      </p:sp>
    </p:spTree>
    <p:extLst>
      <p:ext uri="{BB962C8B-B14F-4D97-AF65-F5344CB8AC3E}">
        <p14:creationId xmlns:p14="http://schemas.microsoft.com/office/powerpoint/2010/main" val="178405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reading romance novels?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In what format are romance books being purchased? (source: Nielsen US Romance Landscape Q1 2014)</a:t>
            </a:r>
          </a:p>
          <a:p>
            <a:pPr lvl="1" fontAlgn="base"/>
            <a:r>
              <a:rPr lang="en-US" dirty="0"/>
              <a:t>E-books: </a:t>
            </a:r>
            <a:r>
              <a:rPr lang="en-US" b="1" dirty="0"/>
              <a:t>39%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Mass-market paperback: 32%</a:t>
            </a:r>
          </a:p>
          <a:p>
            <a:pPr lvl="1" fontAlgn="base"/>
            <a:r>
              <a:rPr lang="en-US" dirty="0"/>
              <a:t>Trade paperback: 18%</a:t>
            </a:r>
          </a:p>
          <a:p>
            <a:pPr lvl="1" fontAlgn="base"/>
            <a:r>
              <a:rPr lang="en-US" dirty="0"/>
              <a:t>Hardcover: 9%</a:t>
            </a:r>
          </a:p>
          <a:p>
            <a:pPr lvl="1" fontAlgn="base"/>
            <a:r>
              <a:rPr lang="en-US" dirty="0"/>
              <a:t>Audio: 1%</a:t>
            </a:r>
          </a:p>
          <a:p>
            <a:pPr lvl="1" fontAlgn="base"/>
            <a:r>
              <a:rPr lang="en-US" dirty="0"/>
              <a:t>Other: 1%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Who is the romance book buyer? (source: Nielsen Books &amp; Consumer Tracker)</a:t>
            </a:r>
            <a:br>
              <a:rPr lang="en-US" dirty="0"/>
            </a:br>
            <a:r>
              <a:rPr lang="en-US" dirty="0"/>
              <a:t>Female: </a:t>
            </a:r>
            <a:r>
              <a:rPr lang="en-US" b="1" dirty="0"/>
              <a:t>84%</a:t>
            </a:r>
            <a:endParaRPr lang="en-US" dirty="0"/>
          </a:p>
          <a:p>
            <a:pPr lvl="1" fontAlgn="base"/>
            <a:r>
              <a:rPr lang="en-US" dirty="0"/>
              <a:t>Male: 16%</a:t>
            </a:r>
          </a:p>
          <a:p>
            <a:pPr fontAlgn="base"/>
            <a:r>
              <a:rPr lang="en-US" dirty="0"/>
              <a:t>Age of the romance book buyer: </a:t>
            </a:r>
            <a:r>
              <a:rPr lang="en-US" b="1" dirty="0"/>
              <a:t>30–54 years old</a:t>
            </a:r>
            <a:r>
              <a:rPr lang="en-US" dirty="0"/>
              <a:t> (41%; source: Nielsen Romance Buyer Survey for RWA)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interested in becoming a commercial writer, and like romance at all, there are a lot of readers out there looking for your story.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a story a “romance”?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your opinion, what makes for a good romance? A bad one?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Stories of this genre place their primary focus on the romantic relationship between 2 people, and it must have an “emotionally satisfying and optimistic ending.” </a:t>
            </a:r>
          </a:p>
          <a:p>
            <a:endParaRPr lang="en-US" dirty="0"/>
          </a:p>
          <a:p>
            <a:r>
              <a:rPr lang="en-US" dirty="0"/>
              <a:t>This usually does not include buddy-stories about 2 friends. The relationship must be romantic and at least partially physical.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2307</Words>
  <Application>Microsoft Office PowerPoint</Application>
  <PresentationFormat>On-screen Show (4:3)</PresentationFormat>
  <Paragraphs>296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Wingdings</vt:lpstr>
      <vt:lpstr>Office Theme</vt:lpstr>
      <vt:lpstr>Genre 1: Romance</vt:lpstr>
      <vt:lpstr>Warm up</vt:lpstr>
      <vt:lpstr>Why love?</vt:lpstr>
      <vt:lpstr>Romance Survey</vt:lpstr>
      <vt:lpstr>A Force to be reckoned with</vt:lpstr>
      <vt:lpstr>Who are reading romance novels?</vt:lpstr>
      <vt:lpstr>Takeaway</vt:lpstr>
      <vt:lpstr>Definition</vt:lpstr>
      <vt:lpstr>Definition</vt:lpstr>
      <vt:lpstr>Conflict in Romance</vt:lpstr>
      <vt:lpstr>Barriers to Intimacy</vt:lpstr>
      <vt:lpstr>People as a Barrier</vt:lpstr>
      <vt:lpstr>Memory of a Lost love</vt:lpstr>
      <vt:lpstr>Objection of Family or Social Circle</vt:lpstr>
      <vt:lpstr>Politics or Religion</vt:lpstr>
      <vt:lpstr>Crises or Emergencies</vt:lpstr>
      <vt:lpstr>Emotional Immaturity or Insecurity</vt:lpstr>
      <vt:lpstr>Sub-genres</vt:lpstr>
      <vt:lpstr>Subgenres</vt:lpstr>
      <vt:lpstr>Example</vt:lpstr>
      <vt:lpstr>I am NOT a Romance Writer…How does this help me?</vt:lpstr>
      <vt:lpstr>Create a Romance Activity</vt:lpstr>
      <vt:lpstr>Create a Romance</vt:lpstr>
      <vt:lpstr>Essential Scenes</vt:lpstr>
      <vt:lpstr>Start with the end</vt:lpstr>
      <vt:lpstr>Climax and Endings</vt:lpstr>
      <vt:lpstr>Climax</vt:lpstr>
      <vt:lpstr>Barriers to Intimacy</vt:lpstr>
      <vt:lpstr>Climax</vt:lpstr>
      <vt:lpstr>Practice</vt:lpstr>
      <vt:lpstr>AND YET…</vt:lpstr>
      <vt:lpstr>Example Resolutions </vt:lpstr>
      <vt:lpstr>Unconventional Endings</vt:lpstr>
      <vt:lpstr>Practice</vt:lpstr>
      <vt:lpstr>BUT I’M NOT A ROMANCE WRITER</vt:lpstr>
      <vt:lpstr>The Meet Scene</vt:lpstr>
      <vt:lpstr>The Meet Scene</vt:lpstr>
      <vt:lpstr>Types of Meet Scenes</vt:lpstr>
      <vt:lpstr>Types of Meet Scenes</vt:lpstr>
      <vt:lpstr>Types of Meet Scenes</vt:lpstr>
      <vt:lpstr>Types of Meetings</vt:lpstr>
      <vt:lpstr>Types of meetings</vt:lpstr>
      <vt:lpstr>Types of Meetings to AVOID</vt:lpstr>
      <vt:lpstr>Of course, you can always break the mold…</vt:lpstr>
      <vt:lpstr>BUT I’M NOT A ROMANCE WRITER</vt:lpstr>
      <vt:lpstr>Practice</vt:lpstr>
      <vt:lpstr>Sympathetic Characters</vt:lpstr>
      <vt:lpstr>Bonding Scene</vt:lpstr>
      <vt:lpstr>Bonding Scenes</vt:lpstr>
      <vt:lpstr>Bonding Scenes</vt:lpstr>
      <vt:lpstr>Bonding Scenes</vt:lpstr>
      <vt:lpstr>Text Bonding Scene</vt:lpstr>
      <vt:lpstr>Practice!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1: Romance</dc:title>
  <dc:creator>mshields3</dc:creator>
  <cp:lastModifiedBy>Meghan Sanders</cp:lastModifiedBy>
  <cp:revision>62</cp:revision>
  <dcterms:created xsi:type="dcterms:W3CDTF">2015-02-05T21:48:56Z</dcterms:created>
  <dcterms:modified xsi:type="dcterms:W3CDTF">2018-02-25T20:25:24Z</dcterms:modified>
</cp:coreProperties>
</file>