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3" d="100"/>
          <a:sy n="83" d="100"/>
        </p:scale>
        <p:origin x="6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Let’s Get Real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Shifting to realistic protagonists and antagonists</a:t>
            </a:r>
          </a:p>
        </p:txBody>
      </p:sp>
    </p:spTree>
    <p:extLst>
      <p:ext uri="{BB962C8B-B14F-4D97-AF65-F5344CB8AC3E}">
        <p14:creationId xmlns:p14="http://schemas.microsoft.com/office/powerpoint/2010/main" val="2801003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this person?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might be a villain for her?</a:t>
            </a:r>
          </a:p>
        </p:txBody>
      </p:sp>
      <p:pic>
        <p:nvPicPr>
          <p:cNvPr id="1026" name="Picture 2" descr="Image result for chi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580" y="724472"/>
            <a:ext cx="7681513" cy="5115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370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this person?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 might be his villain?</a:t>
            </a:r>
          </a:p>
        </p:txBody>
      </p:sp>
      <p:pic>
        <p:nvPicPr>
          <p:cNvPr id="2050" name="Picture 2" descr="Image result for hip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338" y="747134"/>
            <a:ext cx="7725778" cy="5238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22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this person?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might be his villain?</a:t>
            </a:r>
          </a:p>
        </p:txBody>
      </p:sp>
      <p:pic>
        <p:nvPicPr>
          <p:cNvPr id="3074" name="Picture 2" descr="Image result for old asian 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265" y="762000"/>
            <a:ext cx="7926243" cy="528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41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51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5127" name="Rectangle 6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28" name="Rectangle 6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5129" name="Rectangle 7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0" name="Rectangle 7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122" name="Picture 2" descr="http://static.pinkisthenewblog.com/uploads/2013/04/28/xuniversity-of-maryland-sorority-girl.jpg.pagespeed.ic_.vLdrplcqS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05282" y="759599"/>
            <a:ext cx="3997987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1" name="Rectangle 7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9" y="1298448"/>
            <a:ext cx="3258688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70000"/>
              </a:lnSpc>
            </a:pPr>
            <a:r>
              <a:rPr lang="en-US" sz="4600" spc="-100"/>
              <a:t>Who is this person? </a:t>
            </a:r>
            <a:br>
              <a:rPr lang="en-US" sz="4600" spc="-100"/>
            </a:br>
            <a:br>
              <a:rPr lang="en-US" sz="4600" spc="-100"/>
            </a:br>
            <a:r>
              <a:rPr lang="en-US" sz="4600" spc="-100"/>
              <a:t>Who might be his villain?</a:t>
            </a:r>
          </a:p>
        </p:txBody>
      </p:sp>
    </p:spTree>
    <p:extLst>
      <p:ext uri="{BB962C8B-B14F-4D97-AF65-F5344CB8AC3E}">
        <p14:creationId xmlns:p14="http://schemas.microsoft.com/office/powerpoint/2010/main" val="895655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09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69" name="Rectangle 6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" name="Rectangle 6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1" name="Rectangle 7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098" name="Picture 2" descr="Image result for mug shot bla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87" r="3" b="3"/>
          <a:stretch/>
        </p:blipFill>
        <p:spPr bwMode="auto">
          <a:xfrm>
            <a:off x="5120640" y="759599"/>
            <a:ext cx="6367271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9" y="1298448"/>
            <a:ext cx="3258688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70000"/>
              </a:lnSpc>
            </a:pPr>
            <a:r>
              <a:rPr lang="en-US" sz="4600" spc="-100"/>
              <a:t>Who is this person? </a:t>
            </a:r>
            <a:br>
              <a:rPr lang="en-US" sz="4600" spc="-100"/>
            </a:br>
            <a:br>
              <a:rPr lang="en-US" sz="4600" spc="-100"/>
            </a:br>
            <a:r>
              <a:rPr lang="en-US" sz="4600" spc="-100"/>
              <a:t>Who might be his villain?</a:t>
            </a:r>
          </a:p>
        </p:txBody>
      </p:sp>
    </p:spTree>
    <p:extLst>
      <p:ext uri="{BB962C8B-B14F-4D97-AF65-F5344CB8AC3E}">
        <p14:creationId xmlns:p14="http://schemas.microsoft.com/office/powerpoint/2010/main" val="3708024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professional bank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582" y="682743"/>
            <a:ext cx="5791200" cy="548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2413" y="1123950"/>
            <a:ext cx="2947987" cy="4600575"/>
          </a:xfrm>
        </p:spPr>
        <p:txBody>
          <a:bodyPr/>
          <a:lstStyle/>
          <a:p>
            <a:r>
              <a:rPr lang="en-US" dirty="0"/>
              <a:t>Who is this person?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Who might be his villain?</a:t>
            </a:r>
          </a:p>
        </p:txBody>
      </p:sp>
    </p:spTree>
    <p:extLst>
      <p:ext uri="{BB962C8B-B14F-4D97-AF65-F5344CB8AC3E}">
        <p14:creationId xmlns:p14="http://schemas.microsoft.com/office/powerpoint/2010/main" val="1075048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2" descr="Image result for hispanic maid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3778897" y="1234530"/>
            <a:ext cx="7772401" cy="437197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idx="1"/>
          </p:nvPr>
        </p:nvSpPr>
        <p:spPr>
          <a:xfrm>
            <a:off x="252413" y="923925"/>
            <a:ext cx="2947987" cy="4981575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sz="3600" spc="-6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Who is this person? </a:t>
            </a:r>
            <a:br>
              <a:rPr lang="en-US" sz="3600" spc="-6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600" spc="-6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600" spc="-6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Who might be her villain?</a:t>
            </a:r>
          </a:p>
        </p:txBody>
      </p:sp>
    </p:spTree>
    <p:extLst>
      <p:ext uri="{BB962C8B-B14F-4D97-AF65-F5344CB8AC3E}">
        <p14:creationId xmlns:p14="http://schemas.microsoft.com/office/powerpoint/2010/main" val="1965561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“realistic” character (no superheroes or fantasy characters) and their villainous counterparts</a:t>
            </a:r>
          </a:p>
          <a:p>
            <a:endParaRPr lang="en-US" dirty="0"/>
          </a:p>
          <a:p>
            <a:r>
              <a:rPr lang="en-US" dirty="0"/>
              <a:t>Provide the basic information, as well as each of their motivations, and an outline for their conflict. </a:t>
            </a:r>
          </a:p>
          <a:p>
            <a:endParaRPr lang="en-US" dirty="0"/>
          </a:p>
          <a:p>
            <a:r>
              <a:rPr lang="en-US" dirty="0"/>
              <a:t>You will be creating a scene between these two characters, so the more you think of now the easier </a:t>
            </a:r>
            <a:r>
              <a:rPr lang="en-US"/>
              <a:t>it will be.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4753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20</TotalTime>
  <Words>107</Words>
  <Application>Microsoft Office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Corbel</vt:lpstr>
      <vt:lpstr>Wingdings 2</vt:lpstr>
      <vt:lpstr>Frame</vt:lpstr>
      <vt:lpstr>Let’s Get Real</vt:lpstr>
      <vt:lpstr>Who is this person?   Who might be a villain for her?</vt:lpstr>
      <vt:lpstr>Who is this person?   Who  might be his villain?</vt:lpstr>
      <vt:lpstr>Who is this person?   Who might be his villain?</vt:lpstr>
      <vt:lpstr>Who is this person?   Who might be his villain?</vt:lpstr>
      <vt:lpstr>Who is this person?   Who might be his villain?</vt:lpstr>
      <vt:lpstr>Who is this person?   Who might be his villain?</vt:lpstr>
      <vt:lpstr>PowerPoint Presentation</vt:lpstr>
      <vt:lpstr>Your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Get Real</dc:title>
  <dc:creator>Meghan Shields</dc:creator>
  <cp:lastModifiedBy>Meghan Shields</cp:lastModifiedBy>
  <cp:revision>3</cp:revision>
  <dcterms:created xsi:type="dcterms:W3CDTF">2016-08-25T14:36:03Z</dcterms:created>
  <dcterms:modified xsi:type="dcterms:W3CDTF">2016-08-25T14:56:04Z</dcterms:modified>
</cp:coreProperties>
</file>