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2819-DEE3-413B-9D0E-8246ABAA158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472-25B6-4E4C-A0F9-34220664E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3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2819-DEE3-413B-9D0E-8246ABAA158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472-25B6-4E4C-A0F9-34220664E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6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2819-DEE3-413B-9D0E-8246ABAA158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472-25B6-4E4C-A0F9-34220664E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2819-DEE3-413B-9D0E-8246ABAA158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472-25B6-4E4C-A0F9-34220664E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2819-DEE3-413B-9D0E-8246ABAA158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472-25B6-4E4C-A0F9-34220664E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3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2819-DEE3-413B-9D0E-8246ABAA158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472-25B6-4E4C-A0F9-34220664E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2819-DEE3-413B-9D0E-8246ABAA158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472-25B6-4E4C-A0F9-34220664E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6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2819-DEE3-413B-9D0E-8246ABAA158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472-25B6-4E4C-A0F9-34220664E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2819-DEE3-413B-9D0E-8246ABAA158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472-25B6-4E4C-A0F9-34220664E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2819-DEE3-413B-9D0E-8246ABAA158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472-25B6-4E4C-A0F9-34220664E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2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2819-DEE3-413B-9D0E-8246ABAA158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3472-25B6-4E4C-A0F9-34220664E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4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2819-DEE3-413B-9D0E-8246ABAA158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D3472-25B6-4E4C-A0F9-34220664E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0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yDDyT1lDhA&amp;index=15&amp;list=W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jP22DpYYh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Forming a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Anthem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9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your groups, you will answer the following questions. You must come to a consensus and everyone must write down the same answers. </a:t>
            </a:r>
          </a:p>
          <a:p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is your group’s name?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Choose a symbol to represent your group. Draw it below.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Write down a set of rules that your group will follow.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Choose one celebrity actor and one actress who would represent your group.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If your group as a whole could have one pet, what would it be?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If your whole group was going to play as a team, which sport would your group play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6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 on the roles you played in your group. </a:t>
            </a:r>
          </a:p>
          <a:p>
            <a:endParaRPr lang="en-US" dirty="0"/>
          </a:p>
          <a:p>
            <a:r>
              <a:rPr lang="en-US" dirty="0" smtClean="0"/>
              <a:t>Was there a major decision maker? If so, who and why do you think they became that?</a:t>
            </a:r>
          </a:p>
          <a:p>
            <a:r>
              <a:rPr lang="en-US" dirty="0" smtClean="0"/>
              <a:t>Was there any disagreement?</a:t>
            </a:r>
            <a:r>
              <a:rPr lang="en-US" dirty="0"/>
              <a:t> </a:t>
            </a:r>
            <a:r>
              <a:rPr lang="en-US" dirty="0" smtClean="0"/>
              <a:t>How was it resolved?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080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act differently in groups. </a:t>
            </a:r>
          </a:p>
          <a:p>
            <a:endParaRPr lang="en-US" dirty="0"/>
          </a:p>
          <a:p>
            <a:r>
              <a:rPr lang="en-US" dirty="0" smtClean="0"/>
              <a:t>Sometimes they find themselves in a situation that they may not be comfortable with, but for the sake of the group, they go along with it.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1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/>
              <a:t>Groupthink </a:t>
            </a:r>
            <a:r>
              <a:rPr lang="en-US" dirty="0"/>
              <a:t>is a term developed by Irving Janis, a psychologist. It describes a process that happens to groups that cause them to make bad or irrational decisions. In a groupthink situation, members of the group conform their own ideas to create group consensus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68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this study: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https://www.youtube.com/watch?v=NyDDyT1lDhA&amp;index=15&amp;list=WL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Why do you think people started giving the wrong answers?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3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people would conform even if it could be dangerous?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https://www.youtube.com/watch?v=vjP22DpYYh8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How could our human tendency to conform help to create </a:t>
            </a:r>
            <a:r>
              <a:rPr lang="en-US" smtClean="0"/>
              <a:t>a society like Anthem?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17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244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Forming a Group</vt:lpstr>
      <vt:lpstr>Directions</vt:lpstr>
      <vt:lpstr>Follow-up Questions</vt:lpstr>
      <vt:lpstr>Groups</vt:lpstr>
      <vt:lpstr>Groupthink</vt:lpstr>
      <vt:lpstr>Video Clip</vt:lpstr>
      <vt:lpstr>Video Clip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Forming a Group</dc:title>
  <dc:creator>Meghan</dc:creator>
  <cp:lastModifiedBy>Meghan</cp:lastModifiedBy>
  <cp:revision>3</cp:revision>
  <dcterms:created xsi:type="dcterms:W3CDTF">2015-09-28T11:41:52Z</dcterms:created>
  <dcterms:modified xsi:type="dcterms:W3CDTF">2015-09-28T12:18:49Z</dcterms:modified>
</cp:coreProperties>
</file>