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8/24/2015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After viewing the following painting, fill in the chart.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682824"/>
              </p:ext>
            </p:extLst>
          </p:nvPr>
        </p:nvGraphicFramePr>
        <p:xfrm>
          <a:off x="1583765" y="2369172"/>
          <a:ext cx="8127999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What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How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Why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What elements do you</a:t>
                      </a:r>
                      <a:r>
                        <a:rPr lang="en-US" baseline="0" dirty="0" smtClean="0"/>
                        <a:t> see in the painting?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How has the author portrayed/conveyed</a:t>
                      </a:r>
                      <a:r>
                        <a:rPr lang="en-US" baseline="0" dirty="0" smtClean="0"/>
                        <a:t> that particular element of the painting?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Why do you think the painter</a:t>
                      </a:r>
                      <a:r>
                        <a:rPr lang="en-US" baseline="0" dirty="0" smtClean="0"/>
                        <a:t> included the element, and in that manner?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68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4" name="Content Placeholder 3" descr="icar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481014"/>
            <a:ext cx="8229600" cy="5843587"/>
          </a:xfr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808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painting is called the “Fall of Icarus”. </a:t>
            </a:r>
          </a:p>
          <a:p>
            <a:endParaRPr lang="en-US" dirty="0"/>
          </a:p>
          <a:p>
            <a:r>
              <a:rPr lang="en-US" dirty="0" smtClean="0"/>
              <a:t>Now that you know the title of the painting, go back to the details that you have listed and re-evaluate your “why” column.</a:t>
            </a:r>
          </a:p>
          <a:p>
            <a:endParaRPr lang="en-US" dirty="0"/>
          </a:p>
          <a:p>
            <a:r>
              <a:rPr lang="en-US" dirty="0" smtClean="0"/>
              <a:t>Why do you think he named the painting “Fall of Icarus” and why do you think he included the various elements and styles?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9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poets have written about Icarus, and some about this very painting. </a:t>
            </a:r>
          </a:p>
          <a:p>
            <a:endParaRPr lang="en-US" dirty="0"/>
          </a:p>
          <a:p>
            <a:r>
              <a:rPr lang="en-US" dirty="0" smtClean="0"/>
              <a:t>In groups, read your assigned poem and consider: </a:t>
            </a:r>
          </a:p>
          <a:p>
            <a:pPr marL="457200" indent="-457200"/>
            <a:r>
              <a:rPr lang="en-US" dirty="0" smtClean="0"/>
              <a:t>1) What is the poet’s attitude toward Icarus?</a:t>
            </a:r>
          </a:p>
          <a:p>
            <a:pPr marL="457200" indent="-457200"/>
            <a:r>
              <a:rPr lang="en-US" dirty="0" smtClean="0"/>
              <a:t>2) What message/theme does the poet express?</a:t>
            </a:r>
          </a:p>
          <a:p>
            <a:pPr marL="457200" indent="-457200"/>
            <a:r>
              <a:rPr lang="en-US" dirty="0" smtClean="0"/>
              <a:t>3) How does the author’s language, structure, and other poetic devices reveal and support that theme?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852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179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Chart</vt:lpstr>
      <vt:lpstr>PowerPoint Presentation</vt:lpstr>
      <vt:lpstr>Title</vt:lpstr>
      <vt:lpstr>Poems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Shields</dc:creator>
  <cp:lastModifiedBy>Meghan Shields</cp:lastModifiedBy>
  <cp:revision>5</cp:revision>
  <dcterms:created xsi:type="dcterms:W3CDTF">2015-08-21T20:40:45Z</dcterms:created>
  <dcterms:modified xsi:type="dcterms:W3CDTF">2015-08-24T18:34:43Z</dcterms:modified>
</cp:coreProperties>
</file>