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han Sanders" userId="0e6f7f36633600ec" providerId="LiveId" clId="{549D5A43-63A1-4DAD-8E7B-8C77DE78FA23}"/>
    <pc:docChg chg="delSld">
      <pc:chgData name="Meghan Sanders" userId="0e6f7f36633600ec" providerId="LiveId" clId="{549D5A43-63A1-4DAD-8E7B-8C77DE78FA23}" dt="2017-09-18T13:10:23.571" v="1" actId="2696"/>
      <pc:docMkLst>
        <pc:docMk/>
      </pc:docMkLst>
      <pc:sldChg chg="del">
        <pc:chgData name="Meghan Sanders" userId="0e6f7f36633600ec" providerId="LiveId" clId="{549D5A43-63A1-4DAD-8E7B-8C77DE78FA23}" dt="2017-09-18T13:10:23.555" v="0" actId="2696"/>
        <pc:sldMkLst>
          <pc:docMk/>
          <pc:sldMk cId="4062556861" sldId="257"/>
        </pc:sldMkLst>
      </pc:sldChg>
      <pc:sldChg chg="del">
        <pc:chgData name="Meghan Sanders" userId="0e6f7f36633600ec" providerId="LiveId" clId="{549D5A43-63A1-4DAD-8E7B-8C77DE78FA23}" dt="2017-09-18T13:10:23.571" v="1" actId="2696"/>
        <pc:sldMkLst>
          <pc:docMk/>
          <pc:sldMk cId="231788426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8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5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6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7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0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3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2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4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5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777FC-310D-43A5-AA74-6A22670F93E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0E22-6E60-4618-ABCC-7B96D9F81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sRP9EUrXj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0223"/>
          </a:xfrm>
        </p:spPr>
        <p:txBody>
          <a:bodyPr>
            <a:normAutofit fontScale="90000"/>
          </a:bodyPr>
          <a:lstStyle/>
          <a:p>
            <a:r>
              <a:rPr lang="en-US" dirty="0"/>
              <a:t>Empty your protagonist’s backpack..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32586"/>
            <a:ext cx="9144000" cy="521594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Write a list of at least seven items that can be found in your character’s pockets/purse/backpack – you choose. </a:t>
            </a:r>
          </a:p>
          <a:p>
            <a:endParaRPr lang="en-US" dirty="0"/>
          </a:p>
          <a:p>
            <a:r>
              <a:rPr lang="en-US" dirty="0"/>
              <a:t>Expensive sunglasses.</a:t>
            </a:r>
          </a:p>
          <a:p>
            <a:r>
              <a:rPr lang="en-US" dirty="0"/>
              <a:t>Book: Seven Habits of Highly Effective People</a:t>
            </a:r>
          </a:p>
          <a:p>
            <a:r>
              <a:rPr lang="en-US" dirty="0"/>
              <a:t>Fine Tipped Pen</a:t>
            </a:r>
          </a:p>
          <a:p>
            <a:r>
              <a:rPr lang="en-US" dirty="0"/>
              <a:t>Cell Phone</a:t>
            </a:r>
          </a:p>
          <a:p>
            <a:r>
              <a:rPr lang="en-US" dirty="0"/>
              <a:t>Discount Coupon for Jiffy Lube</a:t>
            </a:r>
          </a:p>
          <a:p>
            <a:r>
              <a:rPr lang="en-US" dirty="0"/>
              <a:t>Torn half ticket of a low budget horror movie</a:t>
            </a:r>
          </a:p>
          <a:p>
            <a:r>
              <a:rPr lang="en-US" dirty="0"/>
              <a:t>Program for an art gallery opening </a:t>
            </a:r>
          </a:p>
          <a:p>
            <a:endParaRPr lang="en-US" dirty="0"/>
          </a:p>
          <a:p>
            <a:r>
              <a:rPr lang="en-US" b="1" dirty="0"/>
              <a:t>Question: What do the items show about YOUR character?</a:t>
            </a:r>
          </a:p>
        </p:txBody>
      </p:sp>
    </p:spTree>
    <p:extLst>
      <p:ext uri="{BB962C8B-B14F-4D97-AF65-F5344CB8AC3E}">
        <p14:creationId xmlns:p14="http://schemas.microsoft.com/office/powerpoint/2010/main" val="272461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02C0-83E1-49F0-AF27-BAA8275F8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your backpack?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6C092-A159-45F7-8DAD-01AC1311B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is </a:t>
            </a:r>
            <a:r>
              <a:rPr lang="en-US" dirty="0">
                <a:hlinkClick r:id="rId2"/>
              </a:rPr>
              <a:t>this man’s </a:t>
            </a:r>
            <a:r>
              <a:rPr lang="en-US" dirty="0"/>
              <a:t>philosophy on life?  </a:t>
            </a:r>
          </a:p>
          <a:p>
            <a:r>
              <a:rPr lang="en-US" dirty="0"/>
              <a:t>Do you agree with his philosophy? Why or why not?</a:t>
            </a:r>
          </a:p>
          <a:p>
            <a:endParaRPr lang="en-US" dirty="0"/>
          </a:p>
          <a:p>
            <a:r>
              <a:rPr lang="en-US" dirty="0"/>
              <a:t>Think about your own life. What items, relationships, responsibilities and commitments to do you have? </a:t>
            </a:r>
          </a:p>
          <a:p>
            <a:endParaRPr lang="en-US" dirty="0"/>
          </a:p>
          <a:p>
            <a:r>
              <a:rPr lang="en-US" dirty="0"/>
              <a:t>Do they build you up or weigh you down? Which ones seem to do which?</a:t>
            </a:r>
          </a:p>
          <a:p>
            <a:endParaRPr lang="en-US" dirty="0"/>
          </a:p>
          <a:p>
            <a:r>
              <a:rPr lang="en-US" dirty="0"/>
              <a:t>What about for your character? </a:t>
            </a:r>
          </a:p>
        </p:txBody>
      </p:sp>
    </p:spTree>
    <p:extLst>
      <p:ext uri="{BB962C8B-B14F-4D97-AF65-F5344CB8AC3E}">
        <p14:creationId xmlns:p14="http://schemas.microsoft.com/office/powerpoint/2010/main" val="255050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8EF4-A37B-4B73-8ABE-AEC48128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your backpack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CDAB7-5440-4FD5-A4E5-28C4599E6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write a poem, either about yourself or your character. </a:t>
            </a:r>
          </a:p>
          <a:p>
            <a:endParaRPr lang="en-US" dirty="0"/>
          </a:p>
          <a:p>
            <a:r>
              <a:rPr lang="en-US" dirty="0"/>
              <a:t>Your poem should be about that backpack. Write about all of the people, things, and responsibilities that are in it. </a:t>
            </a:r>
          </a:p>
          <a:p>
            <a:endParaRPr lang="en-US" dirty="0"/>
          </a:p>
          <a:p>
            <a:r>
              <a:rPr lang="en-US" dirty="0"/>
              <a:t>If you are stuck, try starting with the line: </a:t>
            </a:r>
          </a:p>
          <a:p>
            <a:pPr lvl="1"/>
            <a:r>
              <a:rPr lang="en-US" dirty="0"/>
              <a:t>On my back, there is a bag and in it </a:t>
            </a:r>
            <a:r>
              <a:rPr lang="en-US"/>
              <a:t>I carry….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1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209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Empty your protagonist’s backpack..</vt:lpstr>
      <vt:lpstr>What’s in your backpack?</vt:lpstr>
      <vt:lpstr>What’s in your backpack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Empty your protagonist’s pockets..</dc:title>
  <dc:creator>Courtney Southwell</dc:creator>
  <cp:lastModifiedBy>Meghan Sanders</cp:lastModifiedBy>
  <cp:revision>8</cp:revision>
  <dcterms:created xsi:type="dcterms:W3CDTF">2016-02-23T12:12:45Z</dcterms:created>
  <dcterms:modified xsi:type="dcterms:W3CDTF">2017-09-18T13:10:34Z</dcterms:modified>
</cp:coreProperties>
</file>