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0" r:id="rId3"/>
    <p:sldId id="272" r:id="rId4"/>
    <p:sldId id="269" r:id="rId5"/>
    <p:sldId id="27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6" r:id="rId15"/>
    <p:sldId id="268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0" autoAdjust="0"/>
    <p:restoredTop sz="94660"/>
  </p:normalViewPr>
  <p:slideViewPr>
    <p:cSldViewPr>
      <p:cViewPr varScale="1">
        <p:scale>
          <a:sx n="70" d="100"/>
          <a:sy n="70" d="100"/>
        </p:scale>
        <p:origin x="4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ED3E6-6D30-4C49-AE0D-A28F63545D60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B0270-17AE-4CA5-B74E-AEEFC65C8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0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B0270-17AE-4CA5-B74E-AEEFC65C882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54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A48E-AF73-4C7C-AFDD-D2F9803AEFC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DE8E-3D79-4607-962D-6F65441E7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7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A48E-AF73-4C7C-AFDD-D2F9803AEFC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DE8E-3D79-4607-962D-6F65441E7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01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A48E-AF73-4C7C-AFDD-D2F9803AEFC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DE8E-3D79-4607-962D-6F65441E7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38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A48E-AF73-4C7C-AFDD-D2F9803AEFC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DE8E-3D79-4607-962D-6F65441E7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3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A48E-AF73-4C7C-AFDD-D2F9803AEFC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DE8E-3D79-4607-962D-6F65441E7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01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A48E-AF73-4C7C-AFDD-D2F9803AEFC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DE8E-3D79-4607-962D-6F65441E7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81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A48E-AF73-4C7C-AFDD-D2F9803AEFC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DE8E-3D79-4607-962D-6F65441E7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80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A48E-AF73-4C7C-AFDD-D2F9803AEFC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DE8E-3D79-4607-962D-6F65441E7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62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A48E-AF73-4C7C-AFDD-D2F9803AEFC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DE8E-3D79-4607-962D-6F65441E7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03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A48E-AF73-4C7C-AFDD-D2F9803AEFC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DE8E-3D79-4607-962D-6F65441E7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60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A48E-AF73-4C7C-AFDD-D2F9803AEFC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DE8E-3D79-4607-962D-6F65441E7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979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1A48E-AF73-4C7C-AFDD-D2F9803AEFC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7DE8E-3D79-4607-962D-6F65441E7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ar4Prg9G8w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Science Fiction and Fantasy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World Building </a:t>
            </a:r>
          </a:p>
        </p:txBody>
      </p:sp>
    </p:spTree>
    <p:extLst>
      <p:ext uri="{BB962C8B-B14F-4D97-AF65-F5344CB8AC3E}">
        <p14:creationId xmlns:p14="http://schemas.microsoft.com/office/powerpoint/2010/main" val="253941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 and Invent!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Imagine how some of those trends/technological advances might evolve over the years. </a:t>
            </a:r>
          </a:p>
          <a:p>
            <a:endParaRPr lang="en-US" dirty="0"/>
          </a:p>
          <a:p>
            <a:r>
              <a:rPr lang="en-US" dirty="0"/>
              <a:t>Then, imagine what dangers might come from them that we might want to PREVENT, and what advances we might want to encourage.</a:t>
            </a:r>
          </a:p>
        </p:txBody>
      </p:sp>
    </p:spTree>
    <p:extLst>
      <p:ext uri="{BB962C8B-B14F-4D97-AF65-F5344CB8AC3E}">
        <p14:creationId xmlns:p14="http://schemas.microsoft.com/office/powerpoint/2010/main" val="5073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 Building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 matter what type of story you are writing, you will need to do some world building, whether it is the type of family a character lives in, the small town vs. big city, or how his/her friend system works. </a:t>
            </a:r>
          </a:p>
          <a:p>
            <a:endParaRPr lang="en-US" dirty="0"/>
          </a:p>
          <a:p>
            <a:r>
              <a:rPr lang="en-US" dirty="0"/>
              <a:t>HOWEVER, science fiction and fantasy require a bit more world building since so much of the outside world is different from our own. </a:t>
            </a:r>
          </a:p>
        </p:txBody>
      </p:sp>
    </p:spTree>
    <p:extLst>
      <p:ext uri="{BB962C8B-B14F-4D97-AF65-F5344CB8AC3E}">
        <p14:creationId xmlns:p14="http://schemas.microsoft.com/office/powerpoint/2010/main" val="115101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some movies, TV shows, or books that have worlds that are different from our own? </a:t>
            </a:r>
          </a:p>
          <a:p>
            <a:endParaRPr lang="en-US" dirty="0"/>
          </a:p>
          <a:p>
            <a:r>
              <a:rPr lang="en-US" dirty="0"/>
              <a:t>What are some of the major differences/similarities between these worlds and our own?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57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Worlds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story brings us into a world, its just the level of familiarity that changes. </a:t>
            </a:r>
          </a:p>
          <a:p>
            <a:endParaRPr lang="en-US" dirty="0"/>
          </a:p>
          <a:p>
            <a:r>
              <a:rPr lang="en-US" dirty="0"/>
              <a:t>For example, Criminal Minds and Scandal, both stories that exist in our overall world, reveal a whole different society than what we experience everyday. </a:t>
            </a:r>
          </a:p>
        </p:txBody>
      </p:sp>
    </p:spTree>
    <p:extLst>
      <p:ext uri="{BB962C8B-B14F-4D97-AF65-F5344CB8AC3E}">
        <p14:creationId xmlns:p14="http://schemas.microsoft.com/office/powerpoint/2010/main" val="187005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Break up into groups and fill out the chart. Examine several different worlds (whose differences are based on a number of different variables) to see how each category exists, but changes from one world to another. </a:t>
            </a:r>
          </a:p>
        </p:txBody>
      </p:sp>
    </p:spTree>
    <p:extLst>
      <p:ext uri="{BB962C8B-B14F-4D97-AF65-F5344CB8AC3E}">
        <p14:creationId xmlns:p14="http://schemas.microsoft.com/office/powerpoint/2010/main" val="349068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your 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Brainstorm your own world. This could be the world of your novella or one altogether different. </a:t>
            </a:r>
          </a:p>
          <a:p>
            <a:endParaRPr lang="en-US" dirty="0"/>
          </a:p>
          <a:p>
            <a:r>
              <a:rPr lang="en-US" dirty="0"/>
              <a:t>What type of world would you want to create? Science fiction? Fantasy? Realistic?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312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Your 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Some decisions you make will greatly alter the way that your world works. </a:t>
            </a:r>
          </a:p>
          <a:p>
            <a:endParaRPr lang="en-US" dirty="0"/>
          </a:p>
          <a:p>
            <a:r>
              <a:rPr lang="en-US" dirty="0"/>
              <a:t>For example, what would change, or what elements would you have to consider,  if your protagonist was a: </a:t>
            </a:r>
          </a:p>
          <a:p>
            <a:pPr lvl="1"/>
            <a:r>
              <a:rPr lang="en-US" dirty="0"/>
              <a:t>Robot? </a:t>
            </a:r>
          </a:p>
          <a:p>
            <a:pPr lvl="1"/>
            <a:r>
              <a:rPr lang="en-US" dirty="0"/>
              <a:t>Mermaid?</a:t>
            </a:r>
          </a:p>
          <a:p>
            <a:pPr lvl="1"/>
            <a:r>
              <a:rPr lang="en-US" dirty="0"/>
              <a:t>Dragon?</a:t>
            </a:r>
          </a:p>
          <a:p>
            <a:pPr lvl="1"/>
            <a:r>
              <a:rPr lang="en-US" dirty="0"/>
              <a:t>Clone?</a:t>
            </a:r>
          </a:p>
          <a:p>
            <a:pPr lvl="1"/>
            <a:r>
              <a:rPr lang="en-US" dirty="0"/>
              <a:t>Politician?</a:t>
            </a:r>
          </a:p>
          <a:p>
            <a:pPr lvl="1"/>
            <a:r>
              <a:rPr lang="en-US" dirty="0"/>
              <a:t>Mafia boss?</a:t>
            </a:r>
          </a:p>
        </p:txBody>
      </p:sp>
    </p:spTree>
    <p:extLst>
      <p:ext uri="{BB962C8B-B14F-4D97-AF65-F5344CB8AC3E}">
        <p14:creationId xmlns:p14="http://schemas.microsoft.com/office/powerpoint/2010/main" val="117228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Answer the following two questions with as much detail as possible: </a:t>
            </a:r>
          </a:p>
          <a:p>
            <a:endParaRPr lang="en-US" dirty="0"/>
          </a:p>
          <a:p>
            <a:r>
              <a:rPr lang="en-US" dirty="0"/>
              <a:t>How is our classroom different and similar to a classroom 100 years ago? </a:t>
            </a:r>
          </a:p>
          <a:p>
            <a:endParaRPr lang="en-US" dirty="0"/>
          </a:p>
          <a:p>
            <a:r>
              <a:rPr lang="en-US" dirty="0"/>
              <a:t>Imagine a classroom 100 years from now. What can you imagine will be similar and what will be different? </a:t>
            </a:r>
          </a:p>
        </p:txBody>
      </p:sp>
    </p:spTree>
    <p:extLst>
      <p:ext uri="{BB962C8B-B14F-4D97-AF65-F5344CB8AC3E}">
        <p14:creationId xmlns:p14="http://schemas.microsoft.com/office/powerpoint/2010/main" val="91982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Summer in a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 the resources page on my website and find the story “All Summer in a Day”.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Read it on a laptop or on your personal device. </a:t>
            </a:r>
          </a:p>
        </p:txBody>
      </p:sp>
    </p:spTree>
    <p:extLst>
      <p:ext uri="{BB962C8B-B14F-4D97-AF65-F5344CB8AC3E}">
        <p14:creationId xmlns:p14="http://schemas.microsoft.com/office/powerpoint/2010/main" val="38343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Summer in a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happened?</a:t>
            </a:r>
          </a:p>
          <a:p>
            <a:endParaRPr lang="en-US" dirty="0"/>
          </a:p>
          <a:p>
            <a:r>
              <a:rPr lang="en-US" dirty="0"/>
              <a:t>What elements of this world could you discern? How did you figure it out?</a:t>
            </a:r>
          </a:p>
          <a:p>
            <a:endParaRPr lang="en-US" dirty="0"/>
          </a:p>
          <a:p>
            <a:r>
              <a:rPr lang="en-US" dirty="0"/>
              <a:t>Does this story, and the world it reveals, seem possible?</a:t>
            </a:r>
          </a:p>
          <a:p>
            <a:endParaRPr lang="en-US" dirty="0"/>
          </a:p>
          <a:p>
            <a:r>
              <a:rPr lang="en-US" dirty="0"/>
              <a:t>What do you think is the larger theme of this story? What is the point?</a:t>
            </a:r>
          </a:p>
        </p:txBody>
      </p:sp>
    </p:spTree>
    <p:extLst>
      <p:ext uri="{BB962C8B-B14F-4D97-AF65-F5344CB8AC3E}">
        <p14:creationId xmlns:p14="http://schemas.microsoft.com/office/powerpoint/2010/main" val="405754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you define science fiction and fantasy? </a:t>
            </a:r>
          </a:p>
          <a:p>
            <a:endParaRPr lang="en-US" dirty="0"/>
          </a:p>
          <a:p>
            <a:r>
              <a:rPr lang="en-US" dirty="0"/>
              <a:t>What are some examples of science fiction and fantasy stories that you know of? </a:t>
            </a:r>
          </a:p>
          <a:p>
            <a:endParaRPr lang="en-US" dirty="0"/>
          </a:p>
          <a:p>
            <a:r>
              <a:rPr lang="en-US" dirty="0"/>
              <a:t>How are the two genres similar and different?</a:t>
            </a:r>
          </a:p>
        </p:txBody>
      </p:sp>
    </p:spTree>
    <p:extLst>
      <p:ext uri="{BB962C8B-B14F-4D97-AF65-F5344CB8AC3E}">
        <p14:creationId xmlns:p14="http://schemas.microsoft.com/office/powerpoint/2010/main" val="311913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Difference between </a:t>
            </a:r>
            <a:r>
              <a:rPr lang="en-US" dirty="0" err="1"/>
              <a:t>Sci</a:t>
            </a:r>
            <a:r>
              <a:rPr lang="en-US" dirty="0"/>
              <a:t> Fi and Fantasy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525963"/>
          </a:xfrm>
        </p:spPr>
        <p:txBody>
          <a:bodyPr/>
          <a:lstStyle/>
          <a:p>
            <a:r>
              <a:rPr lang="en-US" dirty="0"/>
              <a:t>Science fiction is always based in our world. </a:t>
            </a:r>
          </a:p>
          <a:p>
            <a:endParaRPr lang="en-US" dirty="0"/>
          </a:p>
          <a:p>
            <a:r>
              <a:rPr lang="en-US" dirty="0"/>
              <a:t>It has to be something that is POSSIBLE, even if it doesn’t exist yet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88426" y="1600200"/>
            <a:ext cx="3886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Fantasy always REFLECTS our world, but does not have to be based in it</a:t>
            </a:r>
          </a:p>
          <a:p>
            <a:r>
              <a:rPr lang="en-US" dirty="0"/>
              <a:t>Even though things are fantastic, there still must be some things that are recognizable</a:t>
            </a:r>
          </a:p>
        </p:txBody>
      </p:sp>
    </p:spTree>
    <p:extLst>
      <p:ext uri="{BB962C8B-B14F-4D97-AF65-F5344CB8AC3E}">
        <p14:creationId xmlns:p14="http://schemas.microsoft.com/office/powerpoint/2010/main" val="358044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Science Fiction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By imagining what could be, science fiction offers possibilities—for the better or for the worse. 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In fact, science fiction has predicted the future, and maybe even influenced the future.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53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Examine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you can predict the future, first you need to examine what is possible NOW. </a:t>
            </a:r>
          </a:p>
          <a:p>
            <a:endParaRPr lang="en-US" dirty="0"/>
          </a:p>
          <a:p>
            <a:r>
              <a:rPr lang="en-US" dirty="0"/>
              <a:t>Fill out the chart about technology, biology, and social trends now.</a:t>
            </a:r>
          </a:p>
          <a:p>
            <a:endParaRPr lang="en-US" dirty="0"/>
          </a:p>
          <a:p>
            <a:r>
              <a:rPr lang="en-US" dirty="0"/>
              <a:t>Once you exhaust your own ideas, use your devices to find some more. </a:t>
            </a:r>
          </a:p>
        </p:txBody>
      </p:sp>
    </p:spTree>
    <p:extLst>
      <p:ext uri="{BB962C8B-B14F-4D97-AF65-F5344CB8AC3E}">
        <p14:creationId xmlns:p14="http://schemas.microsoft.com/office/powerpoint/2010/main" val="405951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some trends?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technology, science and trends did you find?</a:t>
            </a:r>
          </a:p>
        </p:txBody>
      </p:sp>
    </p:spTree>
    <p:extLst>
      <p:ext uri="{BB962C8B-B14F-4D97-AF65-F5344CB8AC3E}">
        <p14:creationId xmlns:p14="http://schemas.microsoft.com/office/powerpoint/2010/main" val="317484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4755</TotalTime>
  <Words>667</Words>
  <Application>Microsoft Office PowerPoint</Application>
  <PresentationFormat>On-screen Show (4:3)</PresentationFormat>
  <Paragraphs>77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Science Fiction and Fantasy</vt:lpstr>
      <vt:lpstr>Warm up</vt:lpstr>
      <vt:lpstr>All Summer in a Day</vt:lpstr>
      <vt:lpstr>All Summer in a Day</vt:lpstr>
      <vt:lpstr>Definitions</vt:lpstr>
      <vt:lpstr>Difference between Sci Fi and Fantasy</vt:lpstr>
      <vt:lpstr>Science Fiction</vt:lpstr>
      <vt:lpstr>Examine Today</vt:lpstr>
      <vt:lpstr>What are some trends?</vt:lpstr>
      <vt:lpstr>Prevent and Invent!</vt:lpstr>
      <vt:lpstr>World Building</vt:lpstr>
      <vt:lpstr>Examples</vt:lpstr>
      <vt:lpstr>Different Worlds</vt:lpstr>
      <vt:lpstr>Activity</vt:lpstr>
      <vt:lpstr>Creating your own</vt:lpstr>
      <vt:lpstr>Creating Your Own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Fiction and Fantasy</dc:title>
  <dc:creator>Meghan</dc:creator>
  <cp:lastModifiedBy>Meghan Shields</cp:lastModifiedBy>
  <cp:revision>11</cp:revision>
  <dcterms:created xsi:type="dcterms:W3CDTF">2015-04-29T13:11:01Z</dcterms:created>
  <dcterms:modified xsi:type="dcterms:W3CDTF">2017-03-09T14:53:23Z</dcterms:modified>
</cp:coreProperties>
</file>