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7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7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0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B3EC-3544-4776-943D-C1D9D7152B5B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76E3-E94D-4459-8DB2-0A1DD65A5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Kennings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Anglo Saxon Metaphors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5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Literary Term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kenning is a special kind of metaphor used in Anglo Saxon poetry. </a:t>
            </a:r>
          </a:p>
          <a:p>
            <a:r>
              <a:rPr lang="en-US" dirty="0" smtClean="0"/>
              <a:t>It is a compound word or phrase that describes an object or person in terms of something else, but which says something important about the essential nature of the entity.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9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038600" cy="5973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Anglo-Saxons used the kenning bright sweetness to describe mead. </a:t>
            </a:r>
          </a:p>
          <a:p>
            <a:r>
              <a:rPr lang="en-US" dirty="0" smtClean="0"/>
              <a:t>With the mead-hall at the center of the Anglo Saxons incredibly social community, mead was a crucial symbol of fellowship for these people. </a:t>
            </a:r>
          </a:p>
          <a:p>
            <a:r>
              <a:rPr lang="en-US" dirty="0" smtClean="0"/>
              <a:t>The kenning bright sweetness that compares this honey brewed beverage positively to color and flavor conveys the essential nature of mead for Anglo-Saxons. Type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5" t="9167" r="19126" b="52692"/>
          <a:stretch/>
        </p:blipFill>
        <p:spPr bwMode="auto">
          <a:xfrm>
            <a:off x="4419600" y="304800"/>
            <a:ext cx="4548554" cy="27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8" t="28311" r="19162" b="24114"/>
          <a:stretch/>
        </p:blipFill>
        <p:spPr bwMode="auto">
          <a:xfrm>
            <a:off x="4419600" y="3200400"/>
            <a:ext cx="4462818" cy="34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31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Kennings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open compound (wakeful sleeper = ghost) </a:t>
            </a:r>
          </a:p>
          <a:p>
            <a:pPr marL="514350" indent="-514350">
              <a:buAutoNum type="arabicPeriod"/>
            </a:pPr>
            <a:r>
              <a:rPr lang="en-US" dirty="0" smtClean="0"/>
              <a:t>hyphenated compound (gold-friend = king) </a:t>
            </a:r>
          </a:p>
          <a:p>
            <a:pPr marL="514350" indent="-514350">
              <a:buAutoNum type="arabicPeriod"/>
            </a:pPr>
            <a:r>
              <a:rPr lang="en-US" dirty="0" smtClean="0"/>
              <a:t>possessive (grave’s embrace = death) </a:t>
            </a:r>
          </a:p>
          <a:p>
            <a:pPr marL="514350" indent="-514350">
              <a:buAutoNum type="arabicPeriod"/>
            </a:pPr>
            <a:r>
              <a:rPr lang="en-US" dirty="0" smtClean="0"/>
              <a:t>prepositional phrase (Warden of men = God)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5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jectbeak.org/adaptations/media/flight_f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arrow aimer </a:t>
            </a:r>
          </a:p>
          <a:p>
            <a:r>
              <a:rPr lang="en-US" dirty="0" smtClean="0"/>
              <a:t>terror of dust </a:t>
            </a:r>
          </a:p>
          <a:p>
            <a:r>
              <a:rPr lang="en-US" dirty="0" smtClean="0"/>
              <a:t>antique printer </a:t>
            </a:r>
          </a:p>
          <a:p>
            <a:r>
              <a:rPr lang="en-US" dirty="0" smtClean="0"/>
              <a:t>tickle-tool </a:t>
            </a:r>
          </a:p>
          <a:p>
            <a:r>
              <a:rPr lang="en-US" dirty="0" smtClean="0"/>
              <a:t>fowl’s fashion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These kennings all describe a feather—but each conveys a different aspect the entity.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Think about what each kenning emphasizes about the feather and in what different contexts these kennings might be effectively used.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Notice also that the last two kennings employ alliteration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2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Kenning Creation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kenning for each of the following nouns that highlight one aspect of the entity's essential nature: </a:t>
            </a:r>
            <a:r>
              <a:rPr lang="en-US" b="1" dirty="0" smtClean="0"/>
              <a:t>friend</a:t>
            </a:r>
            <a:r>
              <a:rPr lang="en-US" smtClean="0"/>
              <a:t>, </a:t>
            </a:r>
            <a:r>
              <a:rPr lang="en-US" b="1" smtClean="0"/>
              <a:t>tree, </a:t>
            </a:r>
            <a:r>
              <a:rPr lang="en-US" b="1" smtClean="0"/>
              <a:t>parent</a:t>
            </a:r>
            <a:r>
              <a:rPr lang="en-US" smtClean="0"/>
              <a:t>, </a:t>
            </a:r>
            <a:r>
              <a:rPr lang="en-US" b="1" smtClean="0"/>
              <a:t>school</a:t>
            </a:r>
            <a:r>
              <a:rPr lang="en-US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in mind that there are four different types of kennings, and try to create kennings in the different forms.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8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Star Kennings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“Guider of ships”</a:t>
            </a:r>
            <a:r>
              <a:rPr lang="en-US" dirty="0" smtClean="0"/>
              <a:t> is a prepositional kenning and “</a:t>
            </a:r>
            <a:r>
              <a:rPr lang="en-US" b="1" dirty="0" smtClean="0"/>
              <a:t>heavenly compass”</a:t>
            </a:r>
            <a:r>
              <a:rPr lang="en-US" dirty="0" smtClean="0"/>
              <a:t> is a open compound kenning-- both of which describe a star and its ability to help boats to navigate. </a:t>
            </a:r>
          </a:p>
          <a:p>
            <a:r>
              <a:rPr lang="en-US" dirty="0" smtClean="0"/>
              <a:t>What other qualities does a star possess? </a:t>
            </a:r>
          </a:p>
          <a:p>
            <a:r>
              <a:rPr lang="en-US" dirty="0" smtClean="0"/>
              <a:t>What kennings can you create to reveal these qualities?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1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 Kenning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“Secret-keeper”</a:t>
            </a:r>
            <a:r>
              <a:rPr lang="en-US" dirty="0" smtClean="0"/>
              <a:t> is a hyphenated compound kenning that describes a friend and highlights the essential quality of trustworthiness. What other kennings can you create to represent the noun friend?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Kennings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“Squirrel's playground”</a:t>
            </a:r>
            <a:r>
              <a:rPr lang="en-US" dirty="0" smtClean="0"/>
              <a:t> is a possessive kenning that describes a tree and highlights its role as an environment for wildlife. </a:t>
            </a:r>
          </a:p>
          <a:p>
            <a:r>
              <a:rPr lang="en-US" b="1" dirty="0" smtClean="0"/>
              <a:t>“Umbrella of nature”</a:t>
            </a:r>
            <a:r>
              <a:rPr lang="en-US" dirty="0" smtClean="0"/>
              <a:t> is a prepositional kenning that also metaphorically defines a tree and emphasizes it shape and protectiveness. </a:t>
            </a:r>
          </a:p>
          <a:p>
            <a:r>
              <a:rPr lang="en-US" dirty="0" smtClean="0"/>
              <a:t>What other kennings can you create to describe a tree?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0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Kennings</vt:lpstr>
      <vt:lpstr>Defining the Literary Term </vt:lpstr>
      <vt:lpstr>PowerPoint Presentation</vt:lpstr>
      <vt:lpstr>Types of Kennings </vt:lpstr>
      <vt:lpstr>PowerPoint Presentation</vt:lpstr>
      <vt:lpstr>Kenning Creation Task </vt:lpstr>
      <vt:lpstr>Examples: Star Kennings</vt:lpstr>
      <vt:lpstr>Friend Kenning</vt:lpstr>
      <vt:lpstr>Tree Kennings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Kennings</dc:title>
  <dc:creator>Meghan</dc:creator>
  <cp:lastModifiedBy>Meghan</cp:lastModifiedBy>
  <cp:revision>2</cp:revision>
  <dcterms:created xsi:type="dcterms:W3CDTF">2015-11-16T20:46:53Z</dcterms:created>
  <dcterms:modified xsi:type="dcterms:W3CDTF">2015-11-16T20:57:52Z</dcterms:modified>
</cp:coreProperties>
</file>