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2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5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6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6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5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0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627B-74EC-4CBE-A1D6-C3F611AB5D8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6A3A-75BF-405B-9422-265227FD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8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Mistakes with First Person POV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2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Story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a partner you will use a generator to choose a random character and a random conflict. </a:t>
            </a:r>
          </a:p>
          <a:p>
            <a:endParaRPr lang="en-US" dirty="0"/>
          </a:p>
          <a:p>
            <a:r>
              <a:rPr lang="en-US" dirty="0" smtClean="0"/>
              <a:t>Then, you will all decide on a single scene that could relate to that randomized story. </a:t>
            </a:r>
          </a:p>
          <a:p>
            <a:endParaRPr lang="en-US" dirty="0"/>
          </a:p>
          <a:p>
            <a:r>
              <a:rPr lang="en-US" dirty="0" smtClean="0"/>
              <a:t>Either together, or as a group, you will write two versions of that scene. One should be written in first person, and one should be written in third person omniscient.  (Your scene should be about a page long each). </a:t>
            </a:r>
          </a:p>
          <a:p>
            <a:endParaRPr lang="en-US" dirty="0"/>
          </a:p>
          <a:p>
            <a:r>
              <a:rPr lang="en-US" dirty="0" smtClean="0"/>
              <a:t>Once you finish, consider, how does the perspective change </a:t>
            </a:r>
            <a:r>
              <a:rPr lang="en-US" smtClean="0"/>
              <a:t>the scene?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2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Common Mistake 1: Beginning every sentence with “I.”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4000" dirty="0" smtClean="0"/>
              <a:t>The </a:t>
            </a:r>
            <a:r>
              <a:rPr lang="en-US" sz="4000" dirty="0"/>
              <a:t>first-person narrator tempts writers into focusing on the narrating character to the exclusion of other subjective nouns. The result is a </a:t>
            </a:r>
            <a:r>
              <a:rPr lang="en-US" sz="4000" dirty="0" smtClean="0"/>
              <a:t>boring </a:t>
            </a:r>
            <a:r>
              <a:rPr lang="en-US" sz="4000" dirty="0"/>
              <a:t>string of sentences that all feature the same subject. Mix and match subjects to electrify some life into your syntax.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4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/>
          <a:lstStyle/>
          <a:p>
            <a:r>
              <a:rPr lang="en-US" dirty="0" smtClean="0"/>
              <a:t>Re-write the following……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4"/>
            <a:ext cx="10515600" cy="4837559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I</a:t>
            </a:r>
            <a:r>
              <a:rPr lang="en-US" sz="4400" dirty="0" smtClean="0"/>
              <a:t> fled down the stairs, heart pounding. </a:t>
            </a:r>
            <a:r>
              <a:rPr lang="en-US" sz="4400" b="1" dirty="0" smtClean="0"/>
              <a:t>I</a:t>
            </a:r>
            <a:r>
              <a:rPr lang="en-US" sz="4400" dirty="0" smtClean="0"/>
              <a:t> could hear the </a:t>
            </a:r>
            <a:r>
              <a:rPr lang="en-US" sz="4400" dirty="0" err="1" smtClean="0"/>
              <a:t>zombified</a:t>
            </a:r>
            <a:r>
              <a:rPr lang="en-US" sz="4400" dirty="0" smtClean="0"/>
              <a:t> giant clomping after me. Ahead, </a:t>
            </a:r>
            <a:r>
              <a:rPr lang="en-US" sz="4400" b="1" dirty="0" smtClean="0"/>
              <a:t>I</a:t>
            </a:r>
            <a:r>
              <a:rPr lang="en-US" sz="4400" dirty="0" smtClean="0"/>
              <a:t> could see the cellar door offering me the chance to escape and hide. </a:t>
            </a:r>
            <a:r>
              <a:rPr lang="en-US" sz="4400" b="1" dirty="0" smtClean="0"/>
              <a:t>I</a:t>
            </a:r>
            <a:r>
              <a:rPr lang="en-US" sz="4400" dirty="0" smtClean="0"/>
              <a:t> reached the door, wrenched it open, and dove inside.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8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Fixed Version….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My heart pounded as I fled down the stairs. Behind me, the </a:t>
            </a:r>
            <a:r>
              <a:rPr lang="en-US" sz="4400" dirty="0" err="1" smtClean="0"/>
              <a:t>zombified</a:t>
            </a:r>
            <a:r>
              <a:rPr lang="en-US" sz="4400" dirty="0" smtClean="0"/>
              <a:t> giant clomped after me. Five feet ahead, the </a:t>
            </a:r>
            <a:r>
              <a:rPr lang="en-US" sz="4400" smtClean="0"/>
              <a:t>cellar</a:t>
            </a:r>
            <a:r>
              <a:rPr lang="en-US" sz="4400" b="1" smtClean="0"/>
              <a:t> </a:t>
            </a:r>
            <a:r>
              <a:rPr lang="en-US" sz="4400" smtClean="0"/>
              <a:t>door offered </a:t>
            </a:r>
            <a:r>
              <a:rPr lang="en-US" sz="4400" dirty="0" smtClean="0"/>
              <a:t>the chance to escape and hide. I reached the door, wrenched it open, and dove inside.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7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Common Mistake </a:t>
            </a:r>
            <a:r>
              <a:rPr lang="en-US" b="1" dirty="0" smtClean="0"/>
              <a:t>2: </a:t>
            </a:r>
            <a:r>
              <a:rPr lang="en-US" b="1" dirty="0"/>
              <a:t>Telling thoughts instead of showing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In the first-person narrative, </a:t>
            </a:r>
            <a:r>
              <a:rPr lang="en-US" sz="4400" i="1" dirty="0" smtClean="0"/>
              <a:t>everything </a:t>
            </a:r>
            <a:r>
              <a:rPr lang="en-US" sz="4400" dirty="0" smtClean="0"/>
              <a:t>you </a:t>
            </a:r>
            <a:r>
              <a:rPr lang="en-US" sz="4400" dirty="0"/>
              <a:t>write is straight out of the main character’s brain. You don’t need to clarify the character’s thoughts by placing them in italics or qualifying them with an “I thought” tag.</a:t>
            </a:r>
          </a:p>
        </p:txBody>
      </p:sp>
    </p:spTree>
    <p:extLst>
      <p:ext uri="{BB962C8B-B14F-4D97-AF65-F5344CB8AC3E}">
        <p14:creationId xmlns:p14="http://schemas.microsoft.com/office/powerpoint/2010/main" val="376132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This couldn’t be happening. </a:t>
            </a:r>
            <a:r>
              <a:rPr lang="en-US" sz="4400" dirty="0" err="1"/>
              <a:t>Zombified</a:t>
            </a:r>
            <a:r>
              <a:rPr lang="en-US" sz="4400" dirty="0"/>
              <a:t> giants didn’t really exist, did they? Maybe I was dreaming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I couldn’t believe this was happening. </a:t>
            </a:r>
            <a:r>
              <a:rPr lang="en-US" sz="4400" i="1" dirty="0" err="1" smtClean="0"/>
              <a:t>Zombified</a:t>
            </a:r>
            <a:r>
              <a:rPr lang="en-US" sz="4400" i="1" dirty="0" smtClean="0"/>
              <a:t> giants don’t really exist, do they?</a:t>
            </a:r>
            <a:r>
              <a:rPr lang="en-US" sz="4400" dirty="0" smtClean="0"/>
              <a:t> I thought to myself. </a:t>
            </a:r>
            <a:r>
              <a:rPr lang="en-US" sz="4400" i="1" dirty="0" smtClean="0"/>
              <a:t>Maybe I’m dreaming.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111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473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Common Mistake </a:t>
            </a:r>
            <a:r>
              <a:rPr lang="en-US" b="1" dirty="0" smtClean="0"/>
              <a:t>3: Inserting </a:t>
            </a:r>
            <a:r>
              <a:rPr lang="en-US" b="1" dirty="0"/>
              <a:t>lengthy narrative at the expense of action and dialogue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First-person narration offers the temptation to share with readers everything the character is thinking.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But </a:t>
            </a:r>
            <a:r>
              <a:rPr lang="en-US" sz="4400" dirty="0"/>
              <a:t>beware of lengthy narrative rabbit trails when you should be allowing </a:t>
            </a:r>
            <a:r>
              <a:rPr lang="en-US" sz="4400" b="1" dirty="0"/>
              <a:t>action and dialogue </a:t>
            </a:r>
            <a:r>
              <a:rPr lang="en-US" sz="4400" dirty="0"/>
              <a:t>to carry the </a:t>
            </a:r>
            <a:r>
              <a:rPr lang="en-US" sz="4400" dirty="0" smtClean="0"/>
              <a:t>story. (which is something you want no matter the perspective)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</p:spPr>
        <p:txBody>
          <a:bodyPr/>
          <a:lstStyle/>
          <a:p>
            <a:r>
              <a:rPr lang="en-US" dirty="0" smtClean="0"/>
              <a:t>Try rewriting this scene….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“What’s up with you lately?” Kirsten asked</a:t>
            </a:r>
            <a:r>
              <a:rPr lang="en-US" sz="4400" dirty="0" smtClean="0"/>
              <a:t>. I </a:t>
            </a:r>
            <a:r>
              <a:rPr lang="en-US" sz="4400" dirty="0"/>
              <a:t>heaved a sigh. Kirsten had no idea how insane my life had become. She had no idea that </a:t>
            </a:r>
            <a:r>
              <a:rPr lang="en-US" sz="4400" dirty="0" err="1"/>
              <a:t>zombified</a:t>
            </a:r>
            <a:r>
              <a:rPr lang="en-US" sz="4400" dirty="0"/>
              <a:t> giants—huge and ugly and stinky—were after me.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[Here, you could insert </a:t>
            </a:r>
            <a:r>
              <a:rPr lang="en-US" sz="4400" dirty="0"/>
              <a:t>lengthy </a:t>
            </a:r>
            <a:r>
              <a:rPr lang="en-US" sz="4400" b="1" dirty="0"/>
              <a:t>description</a:t>
            </a:r>
            <a:r>
              <a:rPr lang="en-US" sz="4400" dirty="0"/>
              <a:t> of </a:t>
            </a:r>
            <a:r>
              <a:rPr lang="en-US" sz="4400" dirty="0" err="1"/>
              <a:t>zombified</a:t>
            </a:r>
            <a:r>
              <a:rPr lang="en-US" sz="4400" dirty="0"/>
              <a:t> giants, narrator’s life, history of friendship with Kirsten, etc.]</a:t>
            </a:r>
          </a:p>
        </p:txBody>
      </p:sp>
    </p:spTree>
    <p:extLst>
      <p:ext uri="{BB962C8B-B14F-4D97-AF65-F5344CB8AC3E}">
        <p14:creationId xmlns:p14="http://schemas.microsoft.com/office/powerpoint/2010/main" val="3817959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74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“What’s up with you lately?” Kirsten asked</a:t>
            </a:r>
            <a:r>
              <a:rPr lang="en-US" sz="3600" dirty="0" smtClean="0"/>
              <a:t>. I </a:t>
            </a:r>
            <a:r>
              <a:rPr lang="en-US" sz="3600" dirty="0"/>
              <a:t>heaved a sigh. “You have no idea how insane my life has become.” I threw my backpack into my locker, shot a surreptitious glance up and down the hallway, then leaned forward to whisper in her ear, “Zombies! Big ones!”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[Here, you could insert </a:t>
            </a:r>
            <a:r>
              <a:rPr lang="en-US" sz="3600" dirty="0"/>
              <a:t>witty, conflict-ridden </a:t>
            </a:r>
            <a:r>
              <a:rPr lang="en-US" sz="3600" b="1" dirty="0"/>
              <a:t>dialogue</a:t>
            </a:r>
            <a:r>
              <a:rPr lang="en-US" sz="3600" dirty="0"/>
              <a:t> that </a:t>
            </a:r>
            <a:r>
              <a:rPr lang="en-US" sz="3600" b="1" dirty="0"/>
              <a:t>conveys</a:t>
            </a:r>
            <a:r>
              <a:rPr lang="en-US" sz="3600" dirty="0"/>
              <a:t> the important information about </a:t>
            </a:r>
            <a:r>
              <a:rPr lang="en-US" sz="3600" dirty="0" err="1"/>
              <a:t>zombified</a:t>
            </a:r>
            <a:r>
              <a:rPr lang="en-US" sz="3600" dirty="0"/>
              <a:t> giants, narrator’s life, history of friendship with Kirsten, etc.]</a:t>
            </a:r>
          </a:p>
        </p:txBody>
      </p:sp>
    </p:spTree>
    <p:extLst>
      <p:ext uri="{BB962C8B-B14F-4D97-AF65-F5344CB8AC3E}">
        <p14:creationId xmlns:p14="http://schemas.microsoft.com/office/powerpoint/2010/main" val="3819011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441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Common Mistakes with First Person POV </vt:lpstr>
      <vt:lpstr>Common Mistake 1: Beginning every sentence with “I.”</vt:lpstr>
      <vt:lpstr>Re-write the following……</vt:lpstr>
      <vt:lpstr>Example of a Fixed Version….</vt:lpstr>
      <vt:lpstr>Common Mistake 2: Telling thoughts instead of showing.</vt:lpstr>
      <vt:lpstr>Which one is better?</vt:lpstr>
      <vt:lpstr>Common Mistake 3: Inserting lengthy narrative at the expense of action and dialogue.</vt:lpstr>
      <vt:lpstr>Try rewriting this scene….</vt:lpstr>
      <vt:lpstr>Example…</vt:lpstr>
      <vt:lpstr>Random Story Generators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Mistakes with First Person POV</dc:title>
  <dc:creator>Courtney Southwell</dc:creator>
  <cp:lastModifiedBy>Meghan Shields</cp:lastModifiedBy>
  <cp:revision>8</cp:revision>
  <dcterms:created xsi:type="dcterms:W3CDTF">2016-02-17T12:14:13Z</dcterms:created>
  <dcterms:modified xsi:type="dcterms:W3CDTF">2017-03-01T14:56:31Z</dcterms:modified>
</cp:coreProperties>
</file>