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59" r:id="rId7"/>
    <p:sldId id="260" r:id="rId8"/>
    <p:sldId id="261" r:id="rId9"/>
    <p:sldId id="266"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38" y="3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han Sanders" userId="0e6f7f36633600ec" providerId="LiveId" clId="{1020C5C2-F4E1-422B-9406-F7854E5EBFA7}"/>
    <pc:docChg chg="custSel addSld modSld">
      <pc:chgData name="Meghan Sanders" userId="0e6f7f36633600ec" providerId="LiveId" clId="{1020C5C2-F4E1-422B-9406-F7854E5EBFA7}" dt="2018-03-06T11:46:50.689" v="598" actId="20577"/>
      <pc:docMkLst>
        <pc:docMk/>
      </pc:docMkLst>
      <pc:sldChg chg="modSp">
        <pc:chgData name="Meghan Sanders" userId="0e6f7f36633600ec" providerId="LiveId" clId="{1020C5C2-F4E1-422B-9406-F7854E5EBFA7}" dt="2018-03-06T11:44:29.196" v="443" actId="20577"/>
        <pc:sldMkLst>
          <pc:docMk/>
          <pc:sldMk cId="3683197576" sldId="259"/>
        </pc:sldMkLst>
        <pc:spChg chg="mod">
          <ac:chgData name="Meghan Sanders" userId="0e6f7f36633600ec" providerId="LiveId" clId="{1020C5C2-F4E1-422B-9406-F7854E5EBFA7}" dt="2018-03-06T11:44:29.196" v="443" actId="20577"/>
          <ac:spMkLst>
            <pc:docMk/>
            <pc:sldMk cId="3683197576" sldId="259"/>
            <ac:spMk id="2" creationId="{00000000-0000-0000-0000-000000000000}"/>
          </ac:spMkLst>
        </pc:spChg>
      </pc:sldChg>
      <pc:sldChg chg="modSp">
        <pc:chgData name="Meghan Sanders" userId="0e6f7f36633600ec" providerId="LiveId" clId="{1020C5C2-F4E1-422B-9406-F7854E5EBFA7}" dt="2018-03-06T11:44:35.722" v="452" actId="20577"/>
        <pc:sldMkLst>
          <pc:docMk/>
          <pc:sldMk cId="2734507169" sldId="260"/>
        </pc:sldMkLst>
        <pc:spChg chg="mod">
          <ac:chgData name="Meghan Sanders" userId="0e6f7f36633600ec" providerId="LiveId" clId="{1020C5C2-F4E1-422B-9406-F7854E5EBFA7}" dt="2018-03-06T11:44:35.722" v="452" actId="20577"/>
          <ac:spMkLst>
            <pc:docMk/>
            <pc:sldMk cId="2734507169" sldId="260"/>
            <ac:spMk id="2" creationId="{00000000-0000-0000-0000-000000000000}"/>
          </ac:spMkLst>
        </pc:spChg>
      </pc:sldChg>
      <pc:sldChg chg="modSp add">
        <pc:chgData name="Meghan Sanders" userId="0e6f7f36633600ec" providerId="LiveId" clId="{1020C5C2-F4E1-422B-9406-F7854E5EBFA7}" dt="2018-03-06T11:40:15.781" v="278" actId="20577"/>
        <pc:sldMkLst>
          <pc:docMk/>
          <pc:sldMk cId="135853337" sldId="262"/>
        </pc:sldMkLst>
        <pc:spChg chg="mod">
          <ac:chgData name="Meghan Sanders" userId="0e6f7f36633600ec" providerId="LiveId" clId="{1020C5C2-F4E1-422B-9406-F7854E5EBFA7}" dt="2018-03-06T11:40:15.781" v="278" actId="20577"/>
          <ac:spMkLst>
            <pc:docMk/>
            <pc:sldMk cId="135853337" sldId="262"/>
            <ac:spMk id="2" creationId="{E536F7DA-18EA-4B20-8AE1-805883B25319}"/>
          </ac:spMkLst>
        </pc:spChg>
        <pc:spChg chg="mod">
          <ac:chgData name="Meghan Sanders" userId="0e6f7f36633600ec" providerId="LiveId" clId="{1020C5C2-F4E1-422B-9406-F7854E5EBFA7}" dt="2018-03-06T11:39:01.187" v="185" actId="114"/>
          <ac:spMkLst>
            <pc:docMk/>
            <pc:sldMk cId="135853337" sldId="262"/>
            <ac:spMk id="3" creationId="{6EF7B973-1284-4485-8464-14AF419CF7EA}"/>
          </ac:spMkLst>
        </pc:spChg>
      </pc:sldChg>
      <pc:sldChg chg="modSp add">
        <pc:chgData name="Meghan Sanders" userId="0e6f7f36633600ec" providerId="LiveId" clId="{1020C5C2-F4E1-422B-9406-F7854E5EBFA7}" dt="2018-03-06T11:40:25.566" v="290"/>
        <pc:sldMkLst>
          <pc:docMk/>
          <pc:sldMk cId="337871072" sldId="263"/>
        </pc:sldMkLst>
        <pc:spChg chg="mod">
          <ac:chgData name="Meghan Sanders" userId="0e6f7f36633600ec" providerId="LiveId" clId="{1020C5C2-F4E1-422B-9406-F7854E5EBFA7}" dt="2018-03-06T11:40:23.627" v="289" actId="20577"/>
          <ac:spMkLst>
            <pc:docMk/>
            <pc:sldMk cId="337871072" sldId="263"/>
            <ac:spMk id="2" creationId="{112C01E6-3C20-4F95-B4C2-C0EF55BEA92C}"/>
          </ac:spMkLst>
        </pc:spChg>
        <pc:spChg chg="mod">
          <ac:chgData name="Meghan Sanders" userId="0e6f7f36633600ec" providerId="LiveId" clId="{1020C5C2-F4E1-422B-9406-F7854E5EBFA7}" dt="2018-03-06T11:40:25.566" v="290"/>
          <ac:spMkLst>
            <pc:docMk/>
            <pc:sldMk cId="337871072" sldId="263"/>
            <ac:spMk id="3" creationId="{456E8138-F0A1-424E-9165-947C823C06D6}"/>
          </ac:spMkLst>
        </pc:spChg>
      </pc:sldChg>
      <pc:sldChg chg="modSp add">
        <pc:chgData name="Meghan Sanders" userId="0e6f7f36633600ec" providerId="LiveId" clId="{1020C5C2-F4E1-422B-9406-F7854E5EBFA7}" dt="2018-03-06T11:43:14.912" v="385"/>
        <pc:sldMkLst>
          <pc:docMk/>
          <pc:sldMk cId="449776342" sldId="264"/>
        </pc:sldMkLst>
        <pc:spChg chg="mod">
          <ac:chgData name="Meghan Sanders" userId="0e6f7f36633600ec" providerId="LiveId" clId="{1020C5C2-F4E1-422B-9406-F7854E5EBFA7}" dt="2018-03-06T11:42:26.773" v="371" actId="20577"/>
          <ac:spMkLst>
            <pc:docMk/>
            <pc:sldMk cId="449776342" sldId="264"/>
            <ac:spMk id="2" creationId="{641ED7B2-93F1-4E84-A346-51B44A1B7295}"/>
          </ac:spMkLst>
        </pc:spChg>
        <pc:spChg chg="mod">
          <ac:chgData name="Meghan Sanders" userId="0e6f7f36633600ec" providerId="LiveId" clId="{1020C5C2-F4E1-422B-9406-F7854E5EBFA7}" dt="2018-03-06T11:43:14.912" v="385"/>
          <ac:spMkLst>
            <pc:docMk/>
            <pc:sldMk cId="449776342" sldId="264"/>
            <ac:spMk id="3" creationId="{718F25C5-B257-4AC3-80B5-9015D5ED36D6}"/>
          </ac:spMkLst>
        </pc:spChg>
      </pc:sldChg>
      <pc:sldChg chg="modSp add">
        <pc:chgData name="Meghan Sanders" userId="0e6f7f36633600ec" providerId="LiveId" clId="{1020C5C2-F4E1-422B-9406-F7854E5EBFA7}" dt="2018-03-06T11:44:05.749" v="428" actId="20577"/>
        <pc:sldMkLst>
          <pc:docMk/>
          <pc:sldMk cId="2075129503" sldId="265"/>
        </pc:sldMkLst>
        <pc:spChg chg="mod">
          <ac:chgData name="Meghan Sanders" userId="0e6f7f36633600ec" providerId="LiveId" clId="{1020C5C2-F4E1-422B-9406-F7854E5EBFA7}" dt="2018-03-06T11:43:44.407" v="419" actId="20577"/>
          <ac:spMkLst>
            <pc:docMk/>
            <pc:sldMk cId="2075129503" sldId="265"/>
            <ac:spMk id="2" creationId="{B1AA566C-F5AD-494B-93E0-F76F5EDEA360}"/>
          </ac:spMkLst>
        </pc:spChg>
        <pc:spChg chg="mod">
          <ac:chgData name="Meghan Sanders" userId="0e6f7f36633600ec" providerId="LiveId" clId="{1020C5C2-F4E1-422B-9406-F7854E5EBFA7}" dt="2018-03-06T11:44:05.749" v="428" actId="20577"/>
          <ac:spMkLst>
            <pc:docMk/>
            <pc:sldMk cId="2075129503" sldId="265"/>
            <ac:spMk id="3" creationId="{3410C2CC-13B5-4BAD-996F-9EF9DEAFA6A6}"/>
          </ac:spMkLst>
        </pc:spChg>
      </pc:sldChg>
      <pc:sldChg chg="modSp add">
        <pc:chgData name="Meghan Sanders" userId="0e6f7f36633600ec" providerId="LiveId" clId="{1020C5C2-F4E1-422B-9406-F7854E5EBFA7}" dt="2018-03-06T11:46:50.689" v="598" actId="20577"/>
        <pc:sldMkLst>
          <pc:docMk/>
          <pc:sldMk cId="1578367159" sldId="266"/>
        </pc:sldMkLst>
        <pc:spChg chg="mod">
          <ac:chgData name="Meghan Sanders" userId="0e6f7f36633600ec" providerId="LiveId" clId="{1020C5C2-F4E1-422B-9406-F7854E5EBFA7}" dt="2018-03-06T11:45:50.176" v="520" actId="20577"/>
          <ac:spMkLst>
            <pc:docMk/>
            <pc:sldMk cId="1578367159" sldId="266"/>
            <ac:spMk id="2" creationId="{CB01B8B0-0774-489B-9A12-5C9706959BE6}"/>
          </ac:spMkLst>
        </pc:spChg>
        <pc:spChg chg="mod">
          <ac:chgData name="Meghan Sanders" userId="0e6f7f36633600ec" providerId="LiveId" clId="{1020C5C2-F4E1-422B-9406-F7854E5EBFA7}" dt="2018-03-06T11:46:50.689" v="598" actId="20577"/>
          <ac:spMkLst>
            <pc:docMk/>
            <pc:sldMk cId="1578367159" sldId="266"/>
            <ac:spMk id="3" creationId="{F817C2DF-9E6F-4273-AEC3-70CEFB881B2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8D1D856-55BA-4E3A-816E-42B01F34FFD3}"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49893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D1D856-55BA-4E3A-816E-42B01F34FFD3}"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299476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D1D856-55BA-4E3A-816E-42B01F34FFD3}"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176551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D1D856-55BA-4E3A-816E-42B01F34FFD3}"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370131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D1D856-55BA-4E3A-816E-42B01F34FFD3}"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3658345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D1D856-55BA-4E3A-816E-42B01F34FFD3}"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95713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D1D856-55BA-4E3A-816E-42B01F34FFD3}" type="datetimeFigureOut">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328817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D1D856-55BA-4E3A-816E-42B01F34FFD3}" type="datetimeFigureOut">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161837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1D856-55BA-4E3A-816E-42B01F34FFD3}" type="datetimeFigureOut">
              <a:rPr lang="en-US" smtClean="0"/>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1663258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D1D856-55BA-4E3A-816E-42B01F34FFD3}"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741230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D1D856-55BA-4E3A-816E-42B01F34FFD3}"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C7A43-860C-4880-88C4-316DEDBF5938}" type="slidenum">
              <a:rPr lang="en-US" smtClean="0"/>
              <a:t>‹#›</a:t>
            </a:fld>
            <a:endParaRPr lang="en-US"/>
          </a:p>
        </p:txBody>
      </p:sp>
    </p:spTree>
    <p:extLst>
      <p:ext uri="{BB962C8B-B14F-4D97-AF65-F5344CB8AC3E}">
        <p14:creationId xmlns:p14="http://schemas.microsoft.com/office/powerpoint/2010/main" val="71825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1D856-55BA-4E3A-816E-42B01F34FFD3}" type="datetimeFigureOut">
              <a:rPr lang="en-US" smtClean="0"/>
              <a:t>3/6/2018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C7A43-860C-4880-88C4-316DEDBF5938}" type="slidenum">
              <a:rPr lang="en-US" smtClean="0"/>
              <a:t>‹#›</a:t>
            </a:fld>
            <a:endParaRPr lang="en-US"/>
          </a:p>
        </p:txBody>
      </p:sp>
    </p:spTree>
    <p:extLst>
      <p:ext uri="{BB962C8B-B14F-4D97-AF65-F5344CB8AC3E}">
        <p14:creationId xmlns:p14="http://schemas.microsoft.com/office/powerpoint/2010/main" val="143319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deeper point of view…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9779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6F7DA-18EA-4B20-8AE1-805883B25319}"/>
              </a:ext>
            </a:extLst>
          </p:cNvPr>
          <p:cNvSpPr>
            <a:spLocks noGrp="1"/>
          </p:cNvSpPr>
          <p:nvPr>
            <p:ph type="title"/>
          </p:nvPr>
        </p:nvSpPr>
        <p:spPr/>
        <p:txBody>
          <a:bodyPr/>
          <a:lstStyle/>
          <a:p>
            <a:r>
              <a:rPr lang="en-US" dirty="0"/>
              <a:t>Practice—Rewrite these paragraphs so that they are a deeper point of view. </a:t>
            </a:r>
          </a:p>
        </p:txBody>
      </p:sp>
      <p:sp>
        <p:nvSpPr>
          <p:cNvPr id="3" name="Content Placeholder 2">
            <a:extLst>
              <a:ext uri="{FF2B5EF4-FFF2-40B4-BE49-F238E27FC236}">
                <a16:creationId xmlns:a16="http://schemas.microsoft.com/office/drawing/2014/main" id="{6EF7B973-1284-4485-8464-14AF419CF7EA}"/>
              </a:ext>
            </a:extLst>
          </p:cNvPr>
          <p:cNvSpPr>
            <a:spLocks noGrp="1"/>
          </p:cNvSpPr>
          <p:nvPr>
            <p:ph idx="1"/>
          </p:nvPr>
        </p:nvSpPr>
        <p:spPr/>
        <p:txBody>
          <a:bodyPr>
            <a:normAutofit/>
          </a:bodyPr>
          <a:lstStyle/>
          <a:p>
            <a:r>
              <a:rPr lang="en-US" dirty="0"/>
              <a:t>He felt like he had never been there before. Everything felt so different. He thought to himself, what has happened? Where did everything go? </a:t>
            </a:r>
          </a:p>
          <a:p>
            <a:endParaRPr lang="en-US" dirty="0"/>
          </a:p>
          <a:p>
            <a:r>
              <a:rPr lang="en-US" dirty="0"/>
              <a:t>Sarah felt a sinking feeling as she realized she’d forgotten her purse back at the cafe across the street. She saw cars filing past, their bumpers end-to-end. She heard the impatient honk of horns and wondered how she could quickly cross the busy road before someone took off with her bag. But the traffic seemed impenetrable, and </a:t>
            </a:r>
            <a:r>
              <a:rPr lang="en-US" dirty="0" err="1"/>
              <a:t>shedecided</a:t>
            </a:r>
            <a:r>
              <a:rPr lang="en-US" dirty="0"/>
              <a:t> to run to the intersection at the end of the block.</a:t>
            </a:r>
          </a:p>
        </p:txBody>
      </p:sp>
    </p:spTree>
    <p:extLst>
      <p:ext uri="{BB962C8B-B14F-4D97-AF65-F5344CB8AC3E}">
        <p14:creationId xmlns:p14="http://schemas.microsoft.com/office/powerpoint/2010/main" val="13585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C01E6-3C20-4F95-B4C2-C0EF55BEA92C}"/>
              </a:ext>
            </a:extLst>
          </p:cNvPr>
          <p:cNvSpPr>
            <a:spLocks noGrp="1"/>
          </p:cNvSpPr>
          <p:nvPr>
            <p:ph type="title"/>
          </p:nvPr>
        </p:nvSpPr>
        <p:spPr/>
        <p:txBody>
          <a:bodyPr/>
          <a:lstStyle/>
          <a:p>
            <a:r>
              <a:rPr lang="en-US" dirty="0"/>
              <a:t>Rewritten:</a:t>
            </a:r>
          </a:p>
        </p:txBody>
      </p:sp>
      <p:sp>
        <p:nvSpPr>
          <p:cNvPr id="3" name="Content Placeholder 2">
            <a:extLst>
              <a:ext uri="{FF2B5EF4-FFF2-40B4-BE49-F238E27FC236}">
                <a16:creationId xmlns:a16="http://schemas.microsoft.com/office/drawing/2014/main" id="{456E8138-F0A1-424E-9165-947C823C06D6}"/>
              </a:ext>
            </a:extLst>
          </p:cNvPr>
          <p:cNvSpPr>
            <a:spLocks noGrp="1"/>
          </p:cNvSpPr>
          <p:nvPr>
            <p:ph idx="1"/>
          </p:nvPr>
        </p:nvSpPr>
        <p:spPr/>
        <p:txBody>
          <a:bodyPr/>
          <a:lstStyle/>
          <a:p>
            <a:r>
              <a:rPr lang="en-US" i="1" dirty="0"/>
              <a:t>Sarah’s stomach sank. Her purse—she’d forgotten it back at the cafe across the street. Cars filed past, their bumpers end-to-end. Horns honked impatiently. Could she make it across the road before someone took off with her bag? She ran past the impenetrable stream of traffic, toward the intersection at the end of the block.</a:t>
            </a:r>
            <a:endParaRPr lang="en-US" dirty="0"/>
          </a:p>
        </p:txBody>
      </p:sp>
    </p:spTree>
    <p:extLst>
      <p:ext uri="{BB962C8B-B14F-4D97-AF65-F5344CB8AC3E}">
        <p14:creationId xmlns:p14="http://schemas.microsoft.com/office/powerpoint/2010/main" val="33787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Attributions and phrases that jerk the reader out of the character’s head:</a:t>
            </a:r>
          </a:p>
        </p:txBody>
      </p:sp>
      <p:sp>
        <p:nvSpPr>
          <p:cNvPr id="3" name="Content Placeholder 2"/>
          <p:cNvSpPr>
            <a:spLocks noGrp="1"/>
          </p:cNvSpPr>
          <p:nvPr>
            <p:ph idx="1"/>
          </p:nvPr>
        </p:nvSpPr>
        <p:spPr>
          <a:xfrm>
            <a:off x="838200" y="1825625"/>
            <a:ext cx="10515600" cy="4768358"/>
          </a:xfrm>
        </p:spPr>
        <p:txBody>
          <a:bodyPr>
            <a:normAutofit fontScale="77500" lnSpcReduction="20000"/>
          </a:bodyPr>
          <a:lstStyle/>
          <a:p>
            <a:r>
              <a:rPr lang="en-US" dirty="0"/>
              <a:t>He thought</a:t>
            </a:r>
          </a:p>
          <a:p>
            <a:r>
              <a:rPr lang="en-US" dirty="0"/>
              <a:t>She wondered</a:t>
            </a:r>
          </a:p>
          <a:p>
            <a:r>
              <a:rPr lang="en-US" dirty="0"/>
              <a:t>She saw</a:t>
            </a:r>
          </a:p>
          <a:p>
            <a:r>
              <a:rPr lang="en-US" dirty="0"/>
              <a:t>She heard</a:t>
            </a:r>
          </a:p>
          <a:p>
            <a:r>
              <a:rPr lang="en-US"/>
              <a:t>He believed</a:t>
            </a:r>
            <a:endParaRPr lang="en-US" dirty="0"/>
          </a:p>
          <a:p>
            <a:r>
              <a:rPr lang="en-US" dirty="0"/>
              <a:t>He realized</a:t>
            </a:r>
          </a:p>
          <a:p>
            <a:r>
              <a:rPr lang="en-US" dirty="0"/>
              <a:t>She decided</a:t>
            </a:r>
          </a:p>
          <a:p>
            <a:r>
              <a:rPr lang="en-US" dirty="0"/>
              <a:t>She wished</a:t>
            </a:r>
          </a:p>
          <a:p>
            <a:r>
              <a:rPr lang="en-US" dirty="0"/>
              <a:t>He remembered</a:t>
            </a:r>
          </a:p>
          <a:p>
            <a:r>
              <a:rPr lang="en-US" dirty="0"/>
              <a:t>Her thoughts wandered to</a:t>
            </a:r>
          </a:p>
          <a:p>
            <a:r>
              <a:rPr lang="en-US" dirty="0"/>
              <a:t>He thought to himself</a:t>
            </a:r>
          </a:p>
          <a:p>
            <a:r>
              <a:rPr lang="en-US" dirty="0"/>
              <a:t>“you” sentences: It was a burden, like the kind you carry for years</a:t>
            </a:r>
          </a:p>
          <a:p>
            <a:r>
              <a:rPr lang="en-US" dirty="0"/>
              <a:t>Excessive italics or underlining</a:t>
            </a:r>
          </a:p>
        </p:txBody>
      </p:sp>
    </p:spTree>
    <p:extLst>
      <p:ext uri="{BB962C8B-B14F-4D97-AF65-F5344CB8AC3E}">
        <p14:creationId xmlns:p14="http://schemas.microsoft.com/office/powerpoint/2010/main" val="81280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800" dirty="0"/>
              <a:t>He thought Gizmo was the funniest 	looking dog he'd ever seen.</a:t>
            </a:r>
          </a:p>
          <a:p>
            <a:endParaRPr lang="en-US" dirty="0"/>
          </a:p>
        </p:txBody>
      </p:sp>
      <p:pic>
        <p:nvPicPr>
          <p:cNvPr id="4" name="Picture 3"/>
          <p:cNvPicPr>
            <a:picLocks noChangeAspect="1"/>
          </p:cNvPicPr>
          <p:nvPr/>
        </p:nvPicPr>
        <p:blipFill>
          <a:blip r:embed="rId2"/>
          <a:stretch>
            <a:fillRect/>
          </a:stretch>
        </p:blipFill>
        <p:spPr>
          <a:xfrm>
            <a:off x="4596282" y="3286125"/>
            <a:ext cx="2381250" cy="3571875"/>
          </a:xfrm>
          <a:prstGeom prst="rect">
            <a:avLst/>
          </a:prstGeom>
        </p:spPr>
      </p:pic>
    </p:spTree>
    <p:extLst>
      <p:ext uri="{BB962C8B-B14F-4D97-AF65-F5344CB8AC3E}">
        <p14:creationId xmlns:p14="http://schemas.microsoft.com/office/powerpoint/2010/main" val="40934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D7B2-93F1-4E84-A346-51B44A1B7295}"/>
              </a:ext>
            </a:extLst>
          </p:cNvPr>
          <p:cNvSpPr>
            <a:spLocks noGrp="1"/>
          </p:cNvSpPr>
          <p:nvPr>
            <p:ph type="title"/>
          </p:nvPr>
        </p:nvSpPr>
        <p:spPr/>
        <p:txBody>
          <a:bodyPr/>
          <a:lstStyle/>
          <a:p>
            <a:r>
              <a:rPr lang="en-US" dirty="0"/>
              <a:t>“Filter words or phrases” Words that get in the way</a:t>
            </a:r>
          </a:p>
        </p:txBody>
      </p:sp>
      <p:sp>
        <p:nvSpPr>
          <p:cNvPr id="3" name="Content Placeholder 2">
            <a:extLst>
              <a:ext uri="{FF2B5EF4-FFF2-40B4-BE49-F238E27FC236}">
                <a16:creationId xmlns:a16="http://schemas.microsoft.com/office/drawing/2014/main" id="{718F25C5-B257-4AC3-80B5-9015D5ED36D6}"/>
              </a:ext>
            </a:extLst>
          </p:cNvPr>
          <p:cNvSpPr>
            <a:spLocks noGrp="1"/>
          </p:cNvSpPr>
          <p:nvPr>
            <p:ph idx="1"/>
          </p:nvPr>
        </p:nvSpPr>
        <p:spPr>
          <a:xfrm>
            <a:off x="838200" y="1859280"/>
            <a:ext cx="10515600" cy="4998720"/>
          </a:xfrm>
        </p:spPr>
        <p:txBody>
          <a:bodyPr>
            <a:normAutofit/>
          </a:bodyPr>
          <a:lstStyle/>
          <a:p>
            <a:pPr fontAlgn="base"/>
            <a:r>
              <a:rPr lang="en-US" dirty="0">
                <a:solidFill>
                  <a:srgbClr val="FF0000"/>
                </a:solidFill>
              </a:rPr>
              <a:t>(with filter phrase) I see the moon rise overhead.</a:t>
            </a:r>
            <a:br>
              <a:rPr lang="en-US" dirty="0">
                <a:solidFill>
                  <a:srgbClr val="FF0000"/>
                </a:solidFill>
              </a:rPr>
            </a:br>
            <a:r>
              <a:rPr lang="en-US" dirty="0"/>
              <a:t>(without filter phrase) The moon rises overhead.</a:t>
            </a:r>
          </a:p>
          <a:p>
            <a:pPr fontAlgn="base"/>
            <a:endParaRPr lang="en-US" dirty="0"/>
          </a:p>
          <a:p>
            <a:pPr fontAlgn="base"/>
            <a:endParaRPr lang="en-US" dirty="0"/>
          </a:p>
          <a:p>
            <a:pPr fontAlgn="base"/>
            <a:r>
              <a:rPr lang="en-US" dirty="0">
                <a:solidFill>
                  <a:srgbClr val="FF0000"/>
                </a:solidFill>
              </a:rPr>
              <a:t>(with filter phrase) I hear a howl from the hall—it sounds like Emily is in trouble!</a:t>
            </a:r>
            <a:br>
              <a:rPr lang="en-US" dirty="0">
                <a:solidFill>
                  <a:srgbClr val="FF0000"/>
                </a:solidFill>
              </a:rPr>
            </a:br>
            <a:r>
              <a:rPr lang="en-US" dirty="0"/>
              <a:t>(without filter phrase) A howl comes from the hall—Emily! She’s in trouble!</a:t>
            </a:r>
          </a:p>
          <a:p>
            <a:endParaRPr lang="en-US" dirty="0"/>
          </a:p>
        </p:txBody>
      </p:sp>
    </p:spTree>
    <p:extLst>
      <p:ext uri="{BB962C8B-B14F-4D97-AF65-F5344CB8AC3E}">
        <p14:creationId xmlns:p14="http://schemas.microsoft.com/office/powerpoint/2010/main" val="44977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566C-F5AD-494B-93E0-F76F5EDEA360}"/>
              </a:ext>
            </a:extLst>
          </p:cNvPr>
          <p:cNvSpPr>
            <a:spLocks noGrp="1"/>
          </p:cNvSpPr>
          <p:nvPr>
            <p:ph type="title"/>
          </p:nvPr>
        </p:nvSpPr>
        <p:spPr/>
        <p:txBody>
          <a:bodyPr/>
          <a:lstStyle/>
          <a:p>
            <a:r>
              <a:rPr lang="en-US" dirty="0"/>
              <a:t>More Filter Word Examples</a:t>
            </a:r>
          </a:p>
        </p:txBody>
      </p:sp>
      <p:sp>
        <p:nvSpPr>
          <p:cNvPr id="3" name="Content Placeholder 2">
            <a:extLst>
              <a:ext uri="{FF2B5EF4-FFF2-40B4-BE49-F238E27FC236}">
                <a16:creationId xmlns:a16="http://schemas.microsoft.com/office/drawing/2014/main" id="{3410C2CC-13B5-4BAD-996F-9EF9DEAFA6A6}"/>
              </a:ext>
            </a:extLst>
          </p:cNvPr>
          <p:cNvSpPr>
            <a:spLocks noGrp="1"/>
          </p:cNvSpPr>
          <p:nvPr>
            <p:ph idx="1"/>
          </p:nvPr>
        </p:nvSpPr>
        <p:spPr/>
        <p:txBody>
          <a:bodyPr/>
          <a:lstStyle/>
          <a:p>
            <a:pPr fontAlgn="base"/>
            <a:r>
              <a:rPr lang="en-US" dirty="0">
                <a:solidFill>
                  <a:srgbClr val="FF0000"/>
                </a:solidFill>
              </a:rPr>
              <a:t>(with filter phrase)  I can feel the roughness of the canvas beneath my fingers, and it reminds me of Mom’s jacket.</a:t>
            </a:r>
            <a:br>
              <a:rPr lang="en-US" dirty="0"/>
            </a:br>
            <a:r>
              <a:rPr lang="en-US" dirty="0"/>
              <a:t>(without filter phrase)  The canvas is rough beneath my fingers, just like Mom’s jacket.</a:t>
            </a:r>
          </a:p>
          <a:p>
            <a:pPr fontAlgn="base"/>
            <a:endParaRPr lang="en-US" dirty="0"/>
          </a:p>
          <a:p>
            <a:pPr fontAlgn="base"/>
            <a:r>
              <a:rPr lang="en-US" dirty="0">
                <a:solidFill>
                  <a:srgbClr val="FF0000"/>
                </a:solidFill>
              </a:rPr>
              <a:t>(with filter phrase) He looks furious with his eyes bulging and lips pressed thin.</a:t>
            </a:r>
            <a:br>
              <a:rPr lang="en-US" dirty="0"/>
            </a:br>
            <a:r>
              <a:rPr lang="en-US" dirty="0"/>
              <a:t>(without filter phrase)  His eyes bulged and his lips pressed thin. He’s furious.</a:t>
            </a:r>
          </a:p>
          <a:p>
            <a:endParaRPr lang="en-US" dirty="0"/>
          </a:p>
        </p:txBody>
      </p:sp>
    </p:spTree>
    <p:extLst>
      <p:ext uri="{BB962C8B-B14F-4D97-AF65-F5344CB8AC3E}">
        <p14:creationId xmlns:p14="http://schemas.microsoft.com/office/powerpoint/2010/main" val="2075129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Longer examples</a:t>
            </a:r>
          </a:p>
        </p:txBody>
      </p:sp>
      <p:sp>
        <p:nvSpPr>
          <p:cNvPr id="3" name="Content Placeholder 2"/>
          <p:cNvSpPr>
            <a:spLocks noGrp="1"/>
          </p:cNvSpPr>
          <p:nvPr>
            <p:ph idx="1"/>
          </p:nvPr>
        </p:nvSpPr>
        <p:spPr/>
        <p:txBody>
          <a:bodyPr/>
          <a:lstStyle/>
          <a:p>
            <a:pPr marL="0" indent="0">
              <a:buNone/>
            </a:pPr>
            <a:br>
              <a:rPr lang="en-US" dirty="0"/>
            </a:br>
            <a:r>
              <a:rPr lang="en-US" sz="3600" dirty="0"/>
              <a:t>He wonders where she'd hidden the deed to the house. He believed it was probably hidden in that old trunk upstairs. Travis saw several photographs on the table as he passed through the kitchen, and he picked up one. It was a picture of the two of them, taken the dimmer they'd rented the house on the lake. She was smiling at him the way she used to.</a:t>
            </a:r>
          </a:p>
        </p:txBody>
      </p:sp>
    </p:spTree>
    <p:extLst>
      <p:ext uri="{BB962C8B-B14F-4D97-AF65-F5344CB8AC3E}">
        <p14:creationId xmlns:p14="http://schemas.microsoft.com/office/powerpoint/2010/main" val="368319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3364"/>
          </a:xfrm>
        </p:spPr>
        <p:txBody>
          <a:bodyPr>
            <a:normAutofit fontScale="90000"/>
          </a:bodyPr>
          <a:lstStyle/>
          <a:p>
            <a:r>
              <a:rPr lang="en-US" dirty="0"/>
              <a:t>Rewritten</a:t>
            </a:r>
          </a:p>
        </p:txBody>
      </p:sp>
      <p:sp>
        <p:nvSpPr>
          <p:cNvPr id="3" name="Content Placeholder 2"/>
          <p:cNvSpPr>
            <a:spLocks noGrp="1"/>
          </p:cNvSpPr>
          <p:nvPr>
            <p:ph idx="1"/>
          </p:nvPr>
        </p:nvSpPr>
        <p:spPr>
          <a:xfrm>
            <a:off x="838200" y="1184856"/>
            <a:ext cx="10515600" cy="4992107"/>
          </a:xfrm>
        </p:spPr>
        <p:txBody>
          <a:bodyPr>
            <a:normAutofit lnSpcReduction="10000"/>
          </a:bodyPr>
          <a:lstStyle/>
          <a:p>
            <a:pPr marL="0" indent="0">
              <a:buNone/>
            </a:pPr>
            <a:r>
              <a:rPr lang="en-US" sz="3200" dirty="0"/>
              <a:t>Where in blazes had she staffed the deed? Lydia's predictability was one of the things he'd always loved about her. She kept everything from old cancelled checks to their birth certificates in the trunk upstairs. On his way through the dining room, a scattered pile of photos captured his attention. He recognized the one on top before he even picked it up and held it to the late afternoon light staring through the blinds. That summer they'd spent at the lake had been one of the best times of his life. Back then, they'd still smiled at each other like silly teenagers, still held hands on the beach....still had dreams. </a:t>
            </a:r>
            <a:br>
              <a:rPr lang="en-US" dirty="0"/>
            </a:br>
            <a:endParaRPr lang="en-US" dirty="0"/>
          </a:p>
        </p:txBody>
      </p:sp>
    </p:spTree>
    <p:extLst>
      <p:ext uri="{BB962C8B-B14F-4D97-AF65-F5344CB8AC3E}">
        <p14:creationId xmlns:p14="http://schemas.microsoft.com/office/powerpoint/2010/main" val="2734507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dirty="0"/>
              <a:t>Instead of telling what the narrator is doing, become him – walk in his shoes. Get us in their head!</a:t>
            </a:r>
          </a:p>
          <a:p>
            <a:pPr marL="0" indent="0">
              <a:buNone/>
            </a:pPr>
            <a:endParaRPr lang="en-US" dirty="0"/>
          </a:p>
        </p:txBody>
      </p:sp>
    </p:spTree>
    <p:extLst>
      <p:ext uri="{BB962C8B-B14F-4D97-AF65-F5344CB8AC3E}">
        <p14:creationId xmlns:p14="http://schemas.microsoft.com/office/powerpoint/2010/main" val="301136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B8B0-0774-489B-9A12-5C9706959BE6}"/>
              </a:ext>
            </a:extLst>
          </p:cNvPr>
          <p:cNvSpPr>
            <a:spLocks noGrp="1"/>
          </p:cNvSpPr>
          <p:nvPr>
            <p:ph type="title"/>
          </p:nvPr>
        </p:nvSpPr>
        <p:spPr/>
        <p:txBody>
          <a:bodyPr/>
          <a:lstStyle/>
          <a:p>
            <a:r>
              <a:rPr lang="en-US" dirty="0"/>
              <a:t>Caveat—Sometimes you need the distance</a:t>
            </a:r>
          </a:p>
        </p:txBody>
      </p:sp>
      <p:sp>
        <p:nvSpPr>
          <p:cNvPr id="3" name="Content Placeholder 2">
            <a:extLst>
              <a:ext uri="{FF2B5EF4-FFF2-40B4-BE49-F238E27FC236}">
                <a16:creationId xmlns:a16="http://schemas.microsoft.com/office/drawing/2014/main" id="{F817C2DF-9E6F-4273-AEC3-70CEFB881B2B}"/>
              </a:ext>
            </a:extLst>
          </p:cNvPr>
          <p:cNvSpPr>
            <a:spLocks noGrp="1"/>
          </p:cNvSpPr>
          <p:nvPr>
            <p:ph idx="1"/>
          </p:nvPr>
        </p:nvSpPr>
        <p:spPr/>
        <p:txBody>
          <a:bodyPr/>
          <a:lstStyle/>
          <a:p>
            <a:pPr fontAlgn="base"/>
            <a:r>
              <a:rPr lang="en-US" dirty="0"/>
              <a:t>I hear the radio, but its noise doesn’t process in my mind. (The filter is critical for meaning.)</a:t>
            </a:r>
          </a:p>
          <a:p>
            <a:pPr fontAlgn="base"/>
            <a:r>
              <a:rPr lang="en-US" dirty="0"/>
              <a:t>I lie in my bed, and I wonder why…  Why would anyone want to do that to such a nice person? (Not critical, but it adds a nice layer and visual.)</a:t>
            </a:r>
          </a:p>
          <a:p>
            <a:pPr fontAlgn="base"/>
            <a:r>
              <a:rPr lang="en-US" dirty="0"/>
              <a:t>I could feel the cold draft from the window. This window was the broken one. (This is part of the story—we need to know the MC </a:t>
            </a:r>
            <a:r>
              <a:rPr lang="en-US" i="1" dirty="0"/>
              <a:t>is able to feel</a:t>
            </a:r>
            <a:r>
              <a:rPr lang="en-US" dirty="0"/>
              <a:t> in this situation since it is what gives the clue.)</a:t>
            </a:r>
          </a:p>
          <a:p>
            <a:endParaRPr lang="en-US" dirty="0"/>
          </a:p>
        </p:txBody>
      </p:sp>
    </p:spTree>
    <p:extLst>
      <p:ext uri="{BB962C8B-B14F-4D97-AF65-F5344CB8AC3E}">
        <p14:creationId xmlns:p14="http://schemas.microsoft.com/office/powerpoint/2010/main" val="1578367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378</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 deeper point of view…</vt:lpstr>
      <vt:lpstr>Attributions and phrases that jerk the reader out of the character’s head:</vt:lpstr>
      <vt:lpstr>PowerPoint Presentation</vt:lpstr>
      <vt:lpstr>“Filter words or phrases” Words that get in the way</vt:lpstr>
      <vt:lpstr>More Filter Word Examples</vt:lpstr>
      <vt:lpstr>Longer examples</vt:lpstr>
      <vt:lpstr>Rewritten</vt:lpstr>
      <vt:lpstr>PowerPoint Presentation</vt:lpstr>
      <vt:lpstr>Caveat—Sometimes you need the distance</vt:lpstr>
      <vt:lpstr>Practice—Rewrite these paragraphs so that they are a deeper point of view. </vt:lpstr>
      <vt:lpstr>Rewritten:</vt:lpstr>
    </vt:vector>
  </TitlesOfParts>
  <Company>Wake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deeper point of view…</dc:title>
  <dc:creator>Courtney Southwell</dc:creator>
  <cp:lastModifiedBy>Meghan Sanders</cp:lastModifiedBy>
  <cp:revision>3</cp:revision>
  <dcterms:created xsi:type="dcterms:W3CDTF">2016-05-05T11:12:44Z</dcterms:created>
  <dcterms:modified xsi:type="dcterms:W3CDTF">2018-03-06T11:46:56Z</dcterms:modified>
</cp:coreProperties>
</file>